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49351-4DA5-BED8-E935-1EA605123078}" v="255" dt="2025-02-11T17:27:50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ld Ashton" userId="S::don.ashton@municipalmgmtsolutions.com::1fe89437-fc04-4226-95c0-40617b92b0f4" providerId="AD" clId="Web-{2E049623-CAA4-9408-D334-9600B28D5EB4}"/>
    <pc:docChg chg="modSld">
      <pc:chgData name="Donald Ashton" userId="S::don.ashton@municipalmgmtsolutions.com::1fe89437-fc04-4226-95c0-40617b92b0f4" providerId="AD" clId="Web-{2E049623-CAA4-9408-D334-9600B28D5EB4}" dt="2025-01-31T01:04:08.656" v="22" actId="20577"/>
      <pc:docMkLst>
        <pc:docMk/>
      </pc:docMkLst>
      <pc:sldChg chg="modSp">
        <pc:chgData name="Donald Ashton" userId="S::don.ashton@municipalmgmtsolutions.com::1fe89437-fc04-4226-95c0-40617b92b0f4" providerId="AD" clId="Web-{2E049623-CAA4-9408-D334-9600B28D5EB4}" dt="2025-01-31T01:04:08.656" v="22" actId="20577"/>
        <pc:sldMkLst>
          <pc:docMk/>
          <pc:sldMk cId="3761796090" sldId="260"/>
        </pc:sldMkLst>
        <pc:spChg chg="mod">
          <ac:chgData name="Donald Ashton" userId="S::don.ashton@municipalmgmtsolutions.com::1fe89437-fc04-4226-95c0-40617b92b0f4" providerId="AD" clId="Web-{2E049623-CAA4-9408-D334-9600B28D5EB4}" dt="2025-01-31T01:04:08.656" v="22" actId="20577"/>
          <ac:spMkLst>
            <pc:docMk/>
            <pc:sldMk cId="3761796090" sldId="260"/>
            <ac:spMk id="3" creationId="{D2E6F762-05FE-ED92-00D7-CD398EC3ED10}"/>
          </ac:spMkLst>
        </pc:spChg>
      </pc:sldChg>
    </pc:docChg>
  </pc:docChgLst>
  <pc:docChgLst>
    <pc:chgData name="Donald Ashton" userId="S::don.ashton@municipalmgmtsolutions.com::1fe89437-fc04-4226-95c0-40617b92b0f4" providerId="AD" clId="Web-{36E721AF-92E9-81A4-529F-466F74376C51}"/>
    <pc:docChg chg="modSld">
      <pc:chgData name="Donald Ashton" userId="S::don.ashton@municipalmgmtsolutions.com::1fe89437-fc04-4226-95c0-40617b92b0f4" providerId="AD" clId="Web-{36E721AF-92E9-81A4-529F-466F74376C51}" dt="2025-01-26T22:53:41.471" v="92" actId="1076"/>
      <pc:docMkLst>
        <pc:docMk/>
      </pc:docMkLst>
      <pc:sldChg chg="modSp">
        <pc:chgData name="Donald Ashton" userId="S::don.ashton@municipalmgmtsolutions.com::1fe89437-fc04-4226-95c0-40617b92b0f4" providerId="AD" clId="Web-{36E721AF-92E9-81A4-529F-466F74376C51}" dt="2025-01-26T22:53:41.471" v="92" actId="1076"/>
        <pc:sldMkLst>
          <pc:docMk/>
          <pc:sldMk cId="1079309545" sldId="259"/>
        </pc:sldMkLst>
        <pc:spChg chg="mod">
          <ac:chgData name="Donald Ashton" userId="S::don.ashton@municipalmgmtsolutions.com::1fe89437-fc04-4226-95c0-40617b92b0f4" providerId="AD" clId="Web-{36E721AF-92E9-81A4-529F-466F74376C51}" dt="2025-01-26T22:53:41.471" v="92" actId="1076"/>
          <ac:spMkLst>
            <pc:docMk/>
            <pc:sldMk cId="1079309545" sldId="259"/>
            <ac:spMk id="2" creationId="{252A6EBB-9411-9FD8-D3BE-0A05639F9A66}"/>
          </ac:spMkLst>
        </pc:spChg>
        <pc:spChg chg="mod">
          <ac:chgData name="Donald Ashton" userId="S::don.ashton@municipalmgmtsolutions.com::1fe89437-fc04-4226-95c0-40617b92b0f4" providerId="AD" clId="Web-{36E721AF-92E9-81A4-529F-466F74376C51}" dt="2025-01-26T22:53:07.986" v="88" actId="20577"/>
          <ac:spMkLst>
            <pc:docMk/>
            <pc:sldMk cId="1079309545" sldId="259"/>
            <ac:spMk id="3" creationId="{2F083C07-54B7-11D5-F71B-4AF11AE651C9}"/>
          </ac:spMkLst>
        </pc:spChg>
      </pc:sldChg>
    </pc:docChg>
  </pc:docChgLst>
  <pc:docChgLst>
    <pc:chgData name="Donald Ashton" userId="S::don.ashton@municipalmgmtsolutions.com::1fe89437-fc04-4226-95c0-40617b92b0f4" providerId="AD" clId="Web-{F20D254A-979A-B34A-3DE1-BA7BBA9A0CA1}"/>
    <pc:docChg chg="modSld">
      <pc:chgData name="Donald Ashton" userId="S::don.ashton@municipalmgmtsolutions.com::1fe89437-fc04-4226-95c0-40617b92b0f4" providerId="AD" clId="Web-{F20D254A-979A-B34A-3DE1-BA7BBA9A0CA1}" dt="2025-02-01T00:44:38.469" v="65" actId="20577"/>
      <pc:docMkLst>
        <pc:docMk/>
      </pc:docMkLst>
      <pc:sldChg chg="modSp">
        <pc:chgData name="Donald Ashton" userId="S::don.ashton@municipalmgmtsolutions.com::1fe89437-fc04-4226-95c0-40617b92b0f4" providerId="AD" clId="Web-{F20D254A-979A-B34A-3DE1-BA7BBA9A0CA1}" dt="2025-02-01T00:44:38.469" v="65" actId="20577"/>
        <pc:sldMkLst>
          <pc:docMk/>
          <pc:sldMk cId="3761796090" sldId="260"/>
        </pc:sldMkLst>
        <pc:spChg chg="mod">
          <ac:chgData name="Donald Ashton" userId="S::don.ashton@municipalmgmtsolutions.com::1fe89437-fc04-4226-95c0-40617b92b0f4" providerId="AD" clId="Web-{F20D254A-979A-B34A-3DE1-BA7BBA9A0CA1}" dt="2025-02-01T00:44:38.469" v="65" actId="20577"/>
          <ac:spMkLst>
            <pc:docMk/>
            <pc:sldMk cId="3761796090" sldId="260"/>
            <ac:spMk id="3" creationId="{D2E6F762-05FE-ED92-00D7-CD398EC3ED10}"/>
          </ac:spMkLst>
        </pc:spChg>
      </pc:sldChg>
    </pc:docChg>
  </pc:docChgLst>
  <pc:docChgLst>
    <pc:chgData name="Donald Ashton" userId="S::don.ashton@municipalmgmtsolutions.com::1fe89437-fc04-4226-95c0-40617b92b0f4" providerId="AD" clId="Web-{8164B247-D1C9-5E0D-B1E5-9B5EDC971331}"/>
    <pc:docChg chg="addSld modSld sldOrd">
      <pc:chgData name="Donald Ashton" userId="S::don.ashton@municipalmgmtsolutions.com::1fe89437-fc04-4226-95c0-40617b92b0f4" providerId="AD" clId="Web-{8164B247-D1C9-5E0D-B1E5-9B5EDC971331}" dt="2025-01-22T19:45:02.449" v="1086" actId="20577"/>
      <pc:docMkLst>
        <pc:docMk/>
      </pc:docMkLst>
      <pc:sldChg chg="modSp mod modClrScheme chgLayout">
        <pc:chgData name="Donald Ashton" userId="S::don.ashton@municipalmgmtsolutions.com::1fe89437-fc04-4226-95c0-40617b92b0f4" providerId="AD" clId="Web-{8164B247-D1C9-5E0D-B1E5-9B5EDC971331}" dt="2025-01-22T19:37:50.168" v="832" actId="20577"/>
        <pc:sldMkLst>
          <pc:docMk/>
          <pc:sldMk cId="109857222" sldId="256"/>
        </pc:sldMkLst>
        <pc:spChg chg="mod ord">
          <ac:chgData name="Donald Ashton" userId="S::don.ashton@municipalmgmtsolutions.com::1fe89437-fc04-4226-95c0-40617b92b0f4" providerId="AD" clId="Web-{8164B247-D1C9-5E0D-B1E5-9B5EDC971331}" dt="2025-01-22T19:30:50.231" v="350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Donald Ashton" userId="S::don.ashton@municipalmgmtsolutions.com::1fe89437-fc04-4226-95c0-40617b92b0f4" providerId="AD" clId="Web-{8164B247-D1C9-5E0D-B1E5-9B5EDC971331}" dt="2025-01-22T19:37:50.168" v="832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 ord">
        <pc:chgData name="Donald Ashton" userId="S::don.ashton@municipalmgmtsolutions.com::1fe89437-fc04-4226-95c0-40617b92b0f4" providerId="AD" clId="Web-{8164B247-D1C9-5E0D-B1E5-9B5EDC971331}" dt="2025-01-22T19:38:08.590" v="859" actId="20577"/>
        <pc:sldMkLst>
          <pc:docMk/>
          <pc:sldMk cId="1324423406" sldId="257"/>
        </pc:sldMkLst>
        <pc:spChg chg="mod">
          <ac:chgData name="Donald Ashton" userId="S::don.ashton@municipalmgmtsolutions.com::1fe89437-fc04-4226-95c0-40617b92b0f4" providerId="AD" clId="Web-{8164B247-D1C9-5E0D-B1E5-9B5EDC971331}" dt="2025-01-22T19:25:07.423" v="9" actId="20577"/>
          <ac:spMkLst>
            <pc:docMk/>
            <pc:sldMk cId="1324423406" sldId="257"/>
            <ac:spMk id="2" creationId="{8B4BF5E5-6D82-BFEC-6FDC-B308B2228F64}"/>
          </ac:spMkLst>
        </pc:spChg>
        <pc:spChg chg="mod">
          <ac:chgData name="Donald Ashton" userId="S::don.ashton@municipalmgmtsolutions.com::1fe89437-fc04-4226-95c0-40617b92b0f4" providerId="AD" clId="Web-{8164B247-D1C9-5E0D-B1E5-9B5EDC971331}" dt="2025-01-22T19:38:08.590" v="859" actId="20577"/>
          <ac:spMkLst>
            <pc:docMk/>
            <pc:sldMk cId="1324423406" sldId="257"/>
            <ac:spMk id="3" creationId="{E089A0FD-CD3A-1461-C2A6-010B9F0C081C}"/>
          </ac:spMkLst>
        </pc:spChg>
      </pc:sldChg>
      <pc:sldChg chg="modSp new">
        <pc:chgData name="Donald Ashton" userId="S::don.ashton@municipalmgmtsolutions.com::1fe89437-fc04-4226-95c0-40617b92b0f4" providerId="AD" clId="Web-{8164B247-D1C9-5E0D-B1E5-9B5EDC971331}" dt="2025-01-22T19:45:02.449" v="1086" actId="20577"/>
        <pc:sldMkLst>
          <pc:docMk/>
          <pc:sldMk cId="1630120573" sldId="258"/>
        </pc:sldMkLst>
        <pc:spChg chg="mod">
          <ac:chgData name="Donald Ashton" userId="S::don.ashton@municipalmgmtsolutions.com::1fe89437-fc04-4226-95c0-40617b92b0f4" providerId="AD" clId="Web-{8164B247-D1C9-5E0D-B1E5-9B5EDC971331}" dt="2025-01-22T19:41:46.426" v="868" actId="20577"/>
          <ac:spMkLst>
            <pc:docMk/>
            <pc:sldMk cId="1630120573" sldId="258"/>
            <ac:spMk id="2" creationId="{017F116A-CD61-BB01-7F4E-EC8E5EA2AD47}"/>
          </ac:spMkLst>
        </pc:spChg>
        <pc:spChg chg="mod">
          <ac:chgData name="Donald Ashton" userId="S::don.ashton@municipalmgmtsolutions.com::1fe89437-fc04-4226-95c0-40617b92b0f4" providerId="AD" clId="Web-{8164B247-D1C9-5E0D-B1E5-9B5EDC971331}" dt="2025-01-22T19:45:02.449" v="1086" actId="20577"/>
          <ac:spMkLst>
            <pc:docMk/>
            <pc:sldMk cId="1630120573" sldId="258"/>
            <ac:spMk id="3" creationId="{5CE6DC6F-AC73-CEEC-9EDE-87F2FEDF24D8}"/>
          </ac:spMkLst>
        </pc:spChg>
      </pc:sldChg>
    </pc:docChg>
  </pc:docChgLst>
  <pc:docChgLst>
    <pc:chgData name="Donald Ashton" userId="S::don.ashton@municipalmgmtsolutions.com::1fe89437-fc04-4226-95c0-40617b92b0f4" providerId="AD" clId="Web-{77349351-4DA5-BED8-E935-1EA605123078}"/>
    <pc:docChg chg="delSld modSld">
      <pc:chgData name="Donald Ashton" userId="S::don.ashton@municipalmgmtsolutions.com::1fe89437-fc04-4226-95c0-40617b92b0f4" providerId="AD" clId="Web-{77349351-4DA5-BED8-E935-1EA605123078}" dt="2025-02-11T17:27:50.268" v="277" actId="20577"/>
      <pc:docMkLst>
        <pc:docMk/>
      </pc:docMkLst>
      <pc:sldChg chg="addSp delSp modSp mod setBg">
        <pc:chgData name="Donald Ashton" userId="S::don.ashton@municipalmgmtsolutions.com::1fe89437-fc04-4226-95c0-40617b92b0f4" providerId="AD" clId="Web-{77349351-4DA5-BED8-E935-1EA605123078}" dt="2025-02-11T17:27:12.531" v="269" actId="20577"/>
        <pc:sldMkLst>
          <pc:docMk/>
          <pc:sldMk cId="1324423406" sldId="257"/>
        </pc:sldMkLst>
        <pc:spChg chg="mo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2" creationId="{8B4BF5E5-6D82-BFEC-6FDC-B308B2228F64}"/>
          </ac:spMkLst>
        </pc:spChg>
        <pc:spChg chg="mod">
          <ac:chgData name="Donald Ashton" userId="S::don.ashton@municipalmgmtsolutions.com::1fe89437-fc04-4226-95c0-40617b92b0f4" providerId="AD" clId="Web-{77349351-4DA5-BED8-E935-1EA605123078}" dt="2025-02-11T17:27:12.531" v="269" actId="20577"/>
          <ac:spMkLst>
            <pc:docMk/>
            <pc:sldMk cId="1324423406" sldId="257"/>
            <ac:spMk id="3" creationId="{E089A0FD-CD3A-1461-C2A6-010B9F0C081C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0.574" v="253"/>
          <ac:spMkLst>
            <pc:docMk/>
            <pc:sldMk cId="1324423406" sldId="257"/>
            <ac:spMk id="8" creationId="{907EF6B7-1338-4443-8C46-6A318D952DFD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14.605" v="251"/>
          <ac:spMkLst>
            <pc:docMk/>
            <pc:sldMk cId="1324423406" sldId="257"/>
            <ac:spMk id="9" creationId="{C0763A76-9F1C-4FC5-82B7-DD475DA461B2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0.574" v="253"/>
          <ac:spMkLst>
            <pc:docMk/>
            <pc:sldMk cId="1324423406" sldId="257"/>
            <ac:spMk id="10" creationId="{DAAE4CDD-124C-4DCF-9584-B6033B545DD5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14.605" v="251"/>
          <ac:spMkLst>
            <pc:docMk/>
            <pc:sldMk cId="1324423406" sldId="257"/>
            <ac:spMk id="11" creationId="{E81BF4F6-F2CF-4984-9D14-D6966D92F99F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0.574" v="253"/>
          <ac:spMkLst>
            <pc:docMk/>
            <pc:sldMk cId="1324423406" sldId="257"/>
            <ac:spMk id="12" creationId="{081E4A58-353D-44AE-B2FC-2A74E2E400F7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8.794" v="255"/>
          <ac:spMkLst>
            <pc:docMk/>
            <pc:sldMk cId="1324423406" sldId="257"/>
            <ac:spMk id="14" creationId="{21C9FE86-FCC3-4A31-AA1C-C882262B7FE7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8.794" v="255"/>
          <ac:spMkLst>
            <pc:docMk/>
            <pc:sldMk cId="1324423406" sldId="257"/>
            <ac:spMk id="15" creationId="{DEE2AD96-B495-4E06-9291-B71706F728CB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8.794" v="255"/>
          <ac:spMkLst>
            <pc:docMk/>
            <pc:sldMk cId="1324423406" sldId="257"/>
            <ac:spMk id="16" creationId="{7D96243B-ECED-4B71-8E06-AE9A285EAD20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8.794" v="255"/>
          <ac:spMkLst>
            <pc:docMk/>
            <pc:sldMk cId="1324423406" sldId="257"/>
            <ac:spMk id="17" creationId="{53CF6D67-C5A8-4ADD-9E8E-1E38CA1D3166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8.794" v="255"/>
          <ac:spMkLst>
            <pc:docMk/>
            <pc:sldMk cId="1324423406" sldId="257"/>
            <ac:spMk id="18" creationId="{A09989E4-EFDC-4A90-A633-E0525FB4139E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28.794" v="255"/>
          <ac:spMkLst>
            <pc:docMk/>
            <pc:sldMk cId="1324423406" sldId="257"/>
            <ac:spMk id="19" creationId="{86909FA0-B515-4681-B7A8-FA281D133B94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20" creationId="{8D71EDA1-87BF-4D5D-AB79-F346FD19278A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33.403" v="257"/>
          <ac:spMkLst>
            <pc:docMk/>
            <pc:sldMk cId="1324423406" sldId="257"/>
            <ac:spMk id="21" creationId="{907EF6B7-1338-4443-8C46-6A318D952DFD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33.403" v="257"/>
          <ac:spMkLst>
            <pc:docMk/>
            <pc:sldMk cId="1324423406" sldId="257"/>
            <ac:spMk id="22" creationId="{DAAE4CDD-124C-4DCF-9584-B6033B545DD5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33.403" v="257"/>
          <ac:spMkLst>
            <pc:docMk/>
            <pc:sldMk cId="1324423406" sldId="257"/>
            <ac:spMk id="23" creationId="{081E4A58-353D-44AE-B2FC-2A74E2E400F7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38.732" v="259"/>
          <ac:spMkLst>
            <pc:docMk/>
            <pc:sldMk cId="1324423406" sldId="257"/>
            <ac:spMk id="25" creationId="{B6CDA21F-E7AF-4C75-8395-33F58D5B0E45}"/>
          </ac:spMkLst>
        </pc:spChg>
        <pc:spChg chg="add del">
          <ac:chgData name="Donald Ashton" userId="S::don.ashton@municipalmgmtsolutions.com::1fe89437-fc04-4226-95c0-40617b92b0f4" providerId="AD" clId="Web-{77349351-4DA5-BED8-E935-1EA605123078}" dt="2025-02-11T17:26:38.732" v="259"/>
          <ac:spMkLst>
            <pc:docMk/>
            <pc:sldMk cId="1324423406" sldId="257"/>
            <ac:spMk id="29" creationId="{D5B0017B-2ECA-49AF-B397-DC140825DF8D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32" creationId="{09588DA8-065E-4F6F-8EFD-43104AB2E0CF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33" creationId="{C4285719-470E-454C-AF62-8323075F1F5B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34" creationId="{CD9FE4EF-C4D8-49A0-B2FF-81D8DB7D8A24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35" creationId="{4300840D-0A0B-4512-BACA-B439D5B9C57C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36" creationId="{D2B78728-A580-49A7-84F9-6EF6F583ADE0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6:38.747" v="260"/>
          <ac:spMkLst>
            <pc:docMk/>
            <pc:sldMk cId="1324423406" sldId="257"/>
            <ac:spMk id="37" creationId="{38FAA1A1-D861-433F-88FA-1E9D6FD31D11}"/>
          </ac:spMkLst>
        </pc:spChg>
        <pc:grpChg chg="add del">
          <ac:chgData name="Donald Ashton" userId="S::don.ashton@municipalmgmtsolutions.com::1fe89437-fc04-4226-95c0-40617b92b0f4" providerId="AD" clId="Web-{77349351-4DA5-BED8-E935-1EA605123078}" dt="2025-02-11T17:26:38.732" v="259"/>
          <ac:grpSpMkLst>
            <pc:docMk/>
            <pc:sldMk cId="1324423406" sldId="257"/>
            <ac:grpSpMk id="26" creationId="{AE1C45F0-260A-458C-96ED-C1F6D2151219}"/>
          </ac:grpSpMkLst>
        </pc:grpChg>
        <pc:picChg chg="add del">
          <ac:chgData name="Donald Ashton" userId="S::don.ashton@municipalmgmtsolutions.com::1fe89437-fc04-4226-95c0-40617b92b0f4" providerId="AD" clId="Web-{77349351-4DA5-BED8-E935-1EA605123078}" dt="2025-02-11T17:26:14.605" v="251"/>
          <ac:picMkLst>
            <pc:docMk/>
            <pc:sldMk cId="1324423406" sldId="257"/>
            <ac:picMk id="5" creationId="{195E588A-8DC3-E899-F1AF-D75EEA6196A8}"/>
          </ac:picMkLst>
        </pc:picChg>
        <pc:cxnChg chg="add del">
          <ac:chgData name="Donald Ashton" userId="S::don.ashton@municipalmgmtsolutions.com::1fe89437-fc04-4226-95c0-40617b92b0f4" providerId="AD" clId="Web-{77349351-4DA5-BED8-E935-1EA605123078}" dt="2025-02-11T17:26:38.732" v="259"/>
          <ac:cxnSpMkLst>
            <pc:docMk/>
            <pc:sldMk cId="1324423406" sldId="257"/>
            <ac:cxnSpMk id="30" creationId="{6CF1BAF6-AD41-4082-B212-8A1F9A2E8779}"/>
          </ac:cxnSpMkLst>
        </pc:cxnChg>
      </pc:sldChg>
      <pc:sldChg chg="del">
        <pc:chgData name="Donald Ashton" userId="S::don.ashton@municipalmgmtsolutions.com::1fe89437-fc04-4226-95c0-40617b92b0f4" providerId="AD" clId="Web-{77349351-4DA5-BED8-E935-1EA605123078}" dt="2025-02-11T17:17:40.210" v="0"/>
        <pc:sldMkLst>
          <pc:docMk/>
          <pc:sldMk cId="1079309545" sldId="259"/>
        </pc:sldMkLst>
      </pc:sldChg>
      <pc:sldChg chg="addSp modSp mod setBg">
        <pc:chgData name="Donald Ashton" userId="S::don.ashton@municipalmgmtsolutions.com::1fe89437-fc04-4226-95c0-40617b92b0f4" providerId="AD" clId="Web-{77349351-4DA5-BED8-E935-1EA605123078}" dt="2025-02-11T17:27:50.268" v="277" actId="20577"/>
        <pc:sldMkLst>
          <pc:docMk/>
          <pc:sldMk cId="3761796090" sldId="260"/>
        </pc:sldMkLst>
        <pc:spChg chg="mo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2" creationId="{F2930BBE-1658-A649-C2E9-E317D9BFC5CC}"/>
          </ac:spMkLst>
        </pc:spChg>
        <pc:spChg chg="mod">
          <ac:chgData name="Donald Ashton" userId="S::don.ashton@municipalmgmtsolutions.com::1fe89437-fc04-4226-95c0-40617b92b0f4" providerId="AD" clId="Web-{77349351-4DA5-BED8-E935-1EA605123078}" dt="2025-02-11T17:27:50.268" v="277" actId="20577"/>
          <ac:spMkLst>
            <pc:docMk/>
            <pc:sldMk cId="3761796090" sldId="260"/>
            <ac:spMk id="3" creationId="{D2E6F762-05FE-ED92-00D7-CD398EC3ED10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8" creationId="{DEE2AD96-B495-4E06-9291-B71706F728CB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10" creationId="{53CF6D67-C5A8-4ADD-9E8E-1E38CA1D3166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12" creationId="{86909FA0-B515-4681-B7A8-FA281D133B94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14" creationId="{21C9FE86-FCC3-4A31-AA1C-C882262B7FE7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16" creationId="{7D96243B-ECED-4B71-8E06-AE9A285EAD20}"/>
          </ac:spMkLst>
        </pc:spChg>
        <pc:spChg chg="add">
          <ac:chgData name="Donald Ashton" userId="S::don.ashton@municipalmgmtsolutions.com::1fe89437-fc04-4226-95c0-40617b92b0f4" providerId="AD" clId="Web-{77349351-4DA5-BED8-E935-1EA605123078}" dt="2025-02-11T17:27:21.969" v="270"/>
          <ac:spMkLst>
            <pc:docMk/>
            <pc:sldMk cId="3761796090" sldId="260"/>
            <ac:spMk id="18" creationId="{A09989E4-EFDC-4A90-A633-E0525FB4139E}"/>
          </ac:spMkLst>
        </pc:spChg>
      </pc:sldChg>
    </pc:docChg>
  </pc:docChgLst>
  <pc:docChgLst>
    <pc:chgData name="Donald Ashton" userId="S::don.ashton@municipalmgmtsolutions.com::1fe89437-fc04-4226-95c0-40617b92b0f4" providerId="AD" clId="Web-{A913EBDC-F9F0-093F-4262-A2B0E6118795}"/>
    <pc:docChg chg="addSld delSld modSld sldOrd">
      <pc:chgData name="Donald Ashton" userId="S::don.ashton@municipalmgmtsolutions.com::1fe89437-fc04-4226-95c0-40617b92b0f4" providerId="AD" clId="Web-{A913EBDC-F9F0-093F-4262-A2B0E6118795}" dt="2025-01-26T22:42:40.053" v="793" actId="20577"/>
      <pc:docMkLst>
        <pc:docMk/>
      </pc:docMkLst>
      <pc:sldChg chg="del">
        <pc:chgData name="Donald Ashton" userId="S::don.ashton@municipalmgmtsolutions.com::1fe89437-fc04-4226-95c0-40617b92b0f4" providerId="AD" clId="Web-{A913EBDC-F9F0-093F-4262-A2B0E6118795}" dt="2025-01-26T22:17:52.941" v="419"/>
        <pc:sldMkLst>
          <pc:docMk/>
          <pc:sldMk cId="109857222" sldId="256"/>
        </pc:sldMkLst>
      </pc:sldChg>
      <pc:sldChg chg="modSp">
        <pc:chgData name="Donald Ashton" userId="S::don.ashton@municipalmgmtsolutions.com::1fe89437-fc04-4226-95c0-40617b92b0f4" providerId="AD" clId="Web-{A913EBDC-F9F0-093F-4262-A2B0E6118795}" dt="2025-01-26T22:40:39.778" v="713" actId="20577"/>
        <pc:sldMkLst>
          <pc:docMk/>
          <pc:sldMk cId="1324423406" sldId="257"/>
        </pc:sldMkLst>
        <pc:spChg chg="mod">
          <ac:chgData name="Donald Ashton" userId="S::don.ashton@municipalmgmtsolutions.com::1fe89437-fc04-4226-95c0-40617b92b0f4" providerId="AD" clId="Web-{A913EBDC-F9F0-093F-4262-A2B0E6118795}" dt="2025-01-26T22:11:40.272" v="119" actId="20577"/>
          <ac:spMkLst>
            <pc:docMk/>
            <pc:sldMk cId="1324423406" sldId="257"/>
            <ac:spMk id="2" creationId="{8B4BF5E5-6D82-BFEC-6FDC-B308B2228F64}"/>
          </ac:spMkLst>
        </pc:spChg>
        <pc:spChg chg="mod">
          <ac:chgData name="Donald Ashton" userId="S::don.ashton@municipalmgmtsolutions.com::1fe89437-fc04-4226-95c0-40617b92b0f4" providerId="AD" clId="Web-{A913EBDC-F9F0-093F-4262-A2B0E6118795}" dt="2025-01-26T22:40:39.778" v="713" actId="20577"/>
          <ac:spMkLst>
            <pc:docMk/>
            <pc:sldMk cId="1324423406" sldId="257"/>
            <ac:spMk id="3" creationId="{E089A0FD-CD3A-1461-C2A6-010B9F0C081C}"/>
          </ac:spMkLst>
        </pc:spChg>
      </pc:sldChg>
      <pc:sldChg chg="modSp new ord">
        <pc:chgData name="Donald Ashton" userId="S::don.ashton@municipalmgmtsolutions.com::1fe89437-fc04-4226-95c0-40617b92b0f4" providerId="AD" clId="Web-{A913EBDC-F9F0-093F-4262-A2B0E6118795}" dt="2025-01-26T22:42:40.053" v="793" actId="20577"/>
        <pc:sldMkLst>
          <pc:docMk/>
          <pc:sldMk cId="1079309545" sldId="259"/>
        </pc:sldMkLst>
        <pc:spChg chg="mod">
          <ac:chgData name="Donald Ashton" userId="S::don.ashton@municipalmgmtsolutions.com::1fe89437-fc04-4226-95c0-40617b92b0f4" providerId="AD" clId="Web-{A913EBDC-F9F0-093F-4262-A2B0E6118795}" dt="2025-01-26T22:08:58.932" v="5" actId="20577"/>
          <ac:spMkLst>
            <pc:docMk/>
            <pc:sldMk cId="1079309545" sldId="259"/>
            <ac:spMk id="2" creationId="{252A6EBB-9411-9FD8-D3BE-0A05639F9A66}"/>
          </ac:spMkLst>
        </pc:spChg>
        <pc:spChg chg="mod">
          <ac:chgData name="Donald Ashton" userId="S::don.ashton@municipalmgmtsolutions.com::1fe89437-fc04-4226-95c0-40617b92b0f4" providerId="AD" clId="Web-{A913EBDC-F9F0-093F-4262-A2B0E6118795}" dt="2025-01-26T22:42:40.053" v="793" actId="20577"/>
          <ac:spMkLst>
            <pc:docMk/>
            <pc:sldMk cId="1079309545" sldId="259"/>
            <ac:spMk id="3" creationId="{2F083C07-54B7-11D5-F71B-4AF11AE651C9}"/>
          </ac:spMkLst>
        </pc:spChg>
      </pc:sldChg>
      <pc:sldChg chg="modSp new ord">
        <pc:chgData name="Donald Ashton" userId="S::don.ashton@municipalmgmtsolutions.com::1fe89437-fc04-4226-95c0-40617b92b0f4" providerId="AD" clId="Web-{A913EBDC-F9F0-093F-4262-A2B0E6118795}" dt="2025-01-26T22:36:02.851" v="673" actId="20577"/>
        <pc:sldMkLst>
          <pc:docMk/>
          <pc:sldMk cId="3761796090" sldId="260"/>
        </pc:sldMkLst>
        <pc:spChg chg="mod">
          <ac:chgData name="Donald Ashton" userId="S::don.ashton@municipalmgmtsolutions.com::1fe89437-fc04-4226-95c0-40617b92b0f4" providerId="AD" clId="Web-{A913EBDC-F9F0-093F-4262-A2B0E6118795}" dt="2025-01-26T22:20:28.484" v="476" actId="20577"/>
          <ac:spMkLst>
            <pc:docMk/>
            <pc:sldMk cId="3761796090" sldId="260"/>
            <ac:spMk id="2" creationId="{F2930BBE-1658-A649-C2E9-E317D9BFC5CC}"/>
          </ac:spMkLst>
        </pc:spChg>
        <pc:spChg chg="mod">
          <ac:chgData name="Donald Ashton" userId="S::don.ashton@municipalmgmtsolutions.com::1fe89437-fc04-4226-95c0-40617b92b0f4" providerId="AD" clId="Web-{A913EBDC-F9F0-093F-4262-A2B0E6118795}" dt="2025-01-26T22:36:02.851" v="673" actId="20577"/>
          <ac:spMkLst>
            <pc:docMk/>
            <pc:sldMk cId="3761796090" sldId="260"/>
            <ac:spMk id="3" creationId="{D2E6F762-05FE-ED92-00D7-CD398EC3ED10}"/>
          </ac:spMkLst>
        </pc:spChg>
      </pc:sldChg>
    </pc:docChg>
  </pc:docChgLst>
  <pc:docChgLst>
    <pc:chgData name="Donald Ashton" userId="S::don.ashton@municipalmgmtsolutions.com::1fe89437-fc04-4226-95c0-40617b92b0f4" providerId="AD" clId="Web-{DA17E97D-FAAB-F276-F8A1-9B95EF0B6AB1}"/>
    <pc:docChg chg="delSld">
      <pc:chgData name="Donald Ashton" userId="S::don.ashton@municipalmgmtsolutions.com::1fe89437-fc04-4226-95c0-40617b92b0f4" providerId="AD" clId="Web-{DA17E97D-FAAB-F276-F8A1-9B95EF0B6AB1}" dt="2025-01-29T22:28:55.085" v="0"/>
      <pc:docMkLst>
        <pc:docMk/>
      </pc:docMkLst>
      <pc:sldChg chg="del">
        <pc:chgData name="Donald Ashton" userId="S::don.ashton@municipalmgmtsolutions.com::1fe89437-fc04-4226-95c0-40617b92b0f4" providerId="AD" clId="Web-{DA17E97D-FAAB-F276-F8A1-9B95EF0B6AB1}" dt="2025-01-29T22:28:55.085" v="0"/>
        <pc:sldMkLst>
          <pc:docMk/>
          <pc:sldMk cId="1630120573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BF5E5-6D82-BFEC-6FDC-B308B222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Unresolved Discussion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A0FD-CD3A-1461-C2A6-010B9F0C0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Costs:</a:t>
            </a:r>
            <a:endParaRPr lang="en-US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000" dirty="0"/>
              <a:t>Initial estimates from EDH Fire totaled approximately $2.95 million for a 3-0 staffed engine. 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000" dirty="0"/>
              <a:t>Current estimates, as of January 7, 2025, total approximately $3.62 million, plus one-time funds totaling $1.5 million. </a:t>
            </a:r>
          </a:p>
          <a:p>
            <a:r>
              <a:rPr lang="en-US" sz="2000" dirty="0"/>
              <a:t>ERAF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Not guaranteed. Potential loss of approximately $350,000.</a:t>
            </a:r>
          </a:p>
          <a:p>
            <a:r>
              <a:rPr lang="en-US" sz="2000" dirty="0"/>
              <a:t>First Responder Fee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At this time, El Dorado Hills is not receptive to implementing a first responder fee. Loss of approximately $500,000.</a:t>
            </a:r>
          </a:p>
          <a:p>
            <a:r>
              <a:rPr lang="en-US" sz="2000" dirty="0"/>
              <a:t>Representation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/>
              <a:t>EDH Fire is unlikely to support district specific representation. </a:t>
            </a:r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2442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930BBE-1658-A649-C2E9-E317D9BFC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6F762-05FE-ED92-00D7-CD398EC3E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AutoNum type="arabicParenR"/>
            </a:pPr>
            <a:r>
              <a:rPr lang="en-US" sz="1600" dirty="0"/>
              <a:t>Authorize staff to discontinue annexation discussions with the El Dorado Hills Fire District.</a:t>
            </a:r>
          </a:p>
          <a:p>
            <a:pPr marL="514350" indent="-514350">
              <a:buAutoNum type="arabicParenR"/>
            </a:pPr>
            <a:r>
              <a:rPr lang="en-US" sz="1600" dirty="0"/>
              <a:t>Terminate the existing Fire Annexation Ad-Hoc Committee.</a:t>
            </a:r>
          </a:p>
          <a:p>
            <a:pPr marL="514350" indent="-514350">
              <a:buAutoNum type="arabicParenR"/>
            </a:pPr>
            <a:r>
              <a:rPr lang="en-US" sz="1600" dirty="0"/>
              <a:t>Direct staff to return to the Board as soon as possible, pending receipt of cost information from CalFire, with a recommendation relative to a multi-year contract extension with CalFire.</a:t>
            </a:r>
          </a:p>
          <a:p>
            <a:pPr marL="514350" indent="-514350">
              <a:buAutoNum type="arabicParenR"/>
            </a:pPr>
            <a:r>
              <a:rPr lang="en-US" sz="1600" dirty="0"/>
              <a:t>Consider directing staff to contact El Dorado County Fire to determine if they are interested in engaging in annexation discussions with the Cameron Park Fire Protection District at this time.</a:t>
            </a:r>
          </a:p>
          <a:p>
            <a:pPr marL="514350" indent="-514350">
              <a:buAutoNum type="arabicParenR"/>
            </a:pPr>
            <a:r>
              <a:rPr lang="en-US" sz="1600" dirty="0"/>
              <a:t>Consider directing staff to explore a ballot initiative requesting voter approval of a property tax assessment to generate new revenue to fund fire services or parks and recreation services, and report back to the Board no later than August 2025.</a:t>
            </a:r>
          </a:p>
        </p:txBody>
      </p:sp>
    </p:spTree>
    <p:extLst>
      <p:ext uri="{BB962C8B-B14F-4D97-AF65-F5344CB8AC3E}">
        <p14:creationId xmlns:p14="http://schemas.microsoft.com/office/powerpoint/2010/main" val="3761796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Unresolved Discussion Points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338</cp:revision>
  <dcterms:created xsi:type="dcterms:W3CDTF">2025-01-22T19:24:38Z</dcterms:created>
  <dcterms:modified xsi:type="dcterms:W3CDTF">2025-02-11T17:27:54Z</dcterms:modified>
</cp:coreProperties>
</file>