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7AA8C4-601F-43E0-A5EB-0C67329FA53F}" v="6" dt="2026-05-20T19:37:22.5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AC474B-FE8E-40B0-A1A2-F6B5D5333D07}" type="doc">
      <dgm:prSet loTypeId="urn:microsoft.com/office/officeart/2005/8/layout/orgChart1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481A743A-87B2-4BEC-BE9B-58ABD5066DFE}">
      <dgm:prSet phldrT="[Text]" phldr="0"/>
      <dgm:spPr/>
      <dgm:t>
        <a:bodyPr/>
        <a:lstStyle/>
        <a:p>
          <a:r>
            <a:rPr lang="en-US" dirty="0"/>
            <a:t>General Manager</a:t>
          </a:r>
        </a:p>
      </dgm:t>
    </dgm:pt>
    <dgm:pt modelId="{ECAF9851-A0D9-4293-BD8A-03B3EE771A5F}" type="parTrans" cxnId="{D47623BF-8B2D-456C-8AF3-D067203D18FC}">
      <dgm:prSet/>
      <dgm:spPr/>
      <dgm:t>
        <a:bodyPr/>
        <a:lstStyle/>
        <a:p>
          <a:endParaRPr lang="en-US"/>
        </a:p>
      </dgm:t>
    </dgm:pt>
    <dgm:pt modelId="{B015BE94-3886-426D-ABEA-DCA68A30EAAF}" type="sibTrans" cxnId="{D47623BF-8B2D-456C-8AF3-D067203D18FC}">
      <dgm:prSet/>
      <dgm:spPr/>
      <dgm:t>
        <a:bodyPr/>
        <a:lstStyle/>
        <a:p>
          <a:endParaRPr lang="en-US" dirty="0"/>
        </a:p>
      </dgm:t>
    </dgm:pt>
    <dgm:pt modelId="{F608E8C6-E6D4-4DDC-956A-662B3D49CAB8}" type="asst">
      <dgm:prSet phldrT="[Text]" phldr="0"/>
      <dgm:spPr/>
      <dgm:t>
        <a:bodyPr/>
        <a:lstStyle/>
        <a:p>
          <a:r>
            <a:rPr lang="en-US" dirty="0"/>
            <a:t>Board Clerk</a:t>
          </a:r>
        </a:p>
      </dgm:t>
    </dgm:pt>
    <dgm:pt modelId="{0C626ABA-BFBE-46BC-97B3-BD1C307B9D1B}" type="parTrans" cxnId="{EAF0B646-DE31-478B-BF41-22E86DA85648}">
      <dgm:prSet/>
      <dgm:spPr/>
      <dgm:t>
        <a:bodyPr/>
        <a:lstStyle/>
        <a:p>
          <a:endParaRPr lang="en-US"/>
        </a:p>
      </dgm:t>
    </dgm:pt>
    <dgm:pt modelId="{5A91D7CD-5EF2-4855-B8A9-489FDA5C56B5}" type="sibTrans" cxnId="{EAF0B646-DE31-478B-BF41-22E86DA85648}">
      <dgm:prSet/>
      <dgm:spPr/>
      <dgm:t>
        <a:bodyPr/>
        <a:lstStyle/>
        <a:p>
          <a:endParaRPr lang="en-US"/>
        </a:p>
      </dgm:t>
    </dgm:pt>
    <dgm:pt modelId="{6AD215D1-AE5B-4642-B334-115CEBBEC497}">
      <dgm:prSet phldrT="[Text]" phldr="0"/>
      <dgm:spPr/>
      <dgm:t>
        <a:bodyPr/>
        <a:lstStyle/>
        <a:p>
          <a:r>
            <a:rPr lang="en-US" dirty="0"/>
            <a:t>Administrative Services Analyst</a:t>
          </a:r>
        </a:p>
      </dgm:t>
    </dgm:pt>
    <dgm:pt modelId="{B7C6F51D-116D-4553-9AD3-B26014CC5223}" type="parTrans" cxnId="{C514AC7B-800A-4D47-AB89-70C088DD8043}">
      <dgm:prSet/>
      <dgm:spPr/>
      <dgm:t>
        <a:bodyPr/>
        <a:lstStyle/>
        <a:p>
          <a:endParaRPr lang="en-US"/>
        </a:p>
      </dgm:t>
    </dgm:pt>
    <dgm:pt modelId="{AA713997-CC85-4B00-A73A-7ECE370C2B7B}" type="sibTrans" cxnId="{C514AC7B-800A-4D47-AB89-70C088DD8043}">
      <dgm:prSet/>
      <dgm:spPr/>
      <dgm:t>
        <a:bodyPr/>
        <a:lstStyle/>
        <a:p>
          <a:endParaRPr lang="en-US"/>
        </a:p>
      </dgm:t>
    </dgm:pt>
    <dgm:pt modelId="{AAB260C6-DA9A-494B-8EE9-590663EF3247}">
      <dgm:prSet phldrT="[Text]" phldr="0"/>
      <dgm:spPr/>
      <dgm:t>
        <a:bodyPr/>
        <a:lstStyle/>
        <a:p>
          <a:r>
            <a:rPr lang="en-US" dirty="0"/>
            <a:t>Operations Manager</a:t>
          </a:r>
        </a:p>
      </dgm:t>
    </dgm:pt>
    <dgm:pt modelId="{E60A63A0-F707-4695-9EF5-F109CAB3434A}" type="parTrans" cxnId="{8EA010FF-B8DF-44FB-B172-86C7628FA9EF}">
      <dgm:prSet/>
      <dgm:spPr/>
      <dgm:t>
        <a:bodyPr/>
        <a:lstStyle/>
        <a:p>
          <a:endParaRPr lang="en-US"/>
        </a:p>
      </dgm:t>
    </dgm:pt>
    <dgm:pt modelId="{7C377721-1E9B-4D70-98FD-67BFB544784B}" type="sibTrans" cxnId="{8EA010FF-B8DF-44FB-B172-86C7628FA9EF}">
      <dgm:prSet/>
      <dgm:spPr/>
      <dgm:t>
        <a:bodyPr/>
        <a:lstStyle/>
        <a:p>
          <a:endParaRPr lang="en-US"/>
        </a:p>
      </dgm:t>
    </dgm:pt>
    <dgm:pt modelId="{71DBF5F9-F37A-492C-97F7-6C7C93BA2C9A}">
      <dgm:prSet phldrT="[Text]" phldr="0"/>
      <dgm:spPr/>
      <dgm:t>
        <a:bodyPr/>
        <a:lstStyle/>
        <a:p>
          <a:r>
            <a:rPr lang="en-US" dirty="0"/>
            <a:t>Wildfire Mitigation Coordinator</a:t>
          </a:r>
        </a:p>
      </dgm:t>
    </dgm:pt>
    <dgm:pt modelId="{994EE0E3-F6FE-418C-A382-D2544EA706DE}" type="parTrans" cxnId="{294C0ACB-BC3E-42B2-A043-818E3BE1FFF0}">
      <dgm:prSet/>
      <dgm:spPr/>
      <dgm:t>
        <a:bodyPr/>
        <a:lstStyle/>
        <a:p>
          <a:endParaRPr lang="en-US"/>
        </a:p>
      </dgm:t>
    </dgm:pt>
    <dgm:pt modelId="{72033FAA-E142-4028-9D27-EDCDB11794CA}" type="sibTrans" cxnId="{294C0ACB-BC3E-42B2-A043-818E3BE1FFF0}">
      <dgm:prSet/>
      <dgm:spPr/>
      <dgm:t>
        <a:bodyPr/>
        <a:lstStyle/>
        <a:p>
          <a:endParaRPr lang="en-US"/>
        </a:p>
      </dgm:t>
    </dgm:pt>
    <dgm:pt modelId="{868453AE-BB84-4307-91BE-418969A2C6AE}">
      <dgm:prSet/>
      <dgm:spPr/>
      <dgm:t>
        <a:bodyPr/>
        <a:lstStyle/>
        <a:p>
          <a:r>
            <a:rPr lang="en-US" dirty="0"/>
            <a:t>CC&amp;R Officer</a:t>
          </a:r>
        </a:p>
      </dgm:t>
    </dgm:pt>
    <dgm:pt modelId="{095735B4-9F65-48B2-BCB6-945F510CD0DB}" type="parTrans" cxnId="{0CD0B2C1-0BC2-4B7F-9FE3-AFBCE72BACB9}">
      <dgm:prSet/>
      <dgm:spPr/>
      <dgm:t>
        <a:bodyPr/>
        <a:lstStyle/>
        <a:p>
          <a:endParaRPr lang="en-US"/>
        </a:p>
      </dgm:t>
    </dgm:pt>
    <dgm:pt modelId="{18794BF5-7CC3-44D6-939A-6D127188AE80}" type="sibTrans" cxnId="{0CD0B2C1-0BC2-4B7F-9FE3-AFBCE72BACB9}">
      <dgm:prSet/>
      <dgm:spPr/>
      <dgm:t>
        <a:bodyPr/>
        <a:lstStyle/>
        <a:p>
          <a:endParaRPr lang="en-US"/>
        </a:p>
      </dgm:t>
    </dgm:pt>
    <dgm:pt modelId="{3CB13D4E-1B9D-46D0-93D0-2A4874AADF76}">
      <dgm:prSet/>
      <dgm:spPr/>
      <dgm:t>
        <a:bodyPr/>
        <a:lstStyle/>
        <a:p>
          <a:r>
            <a:rPr lang="en-US" dirty="0"/>
            <a:t>Accounting Staff</a:t>
          </a:r>
        </a:p>
      </dgm:t>
    </dgm:pt>
    <dgm:pt modelId="{48F98093-38AA-4117-ABCD-6060FF21386D}" type="parTrans" cxnId="{1F07A04F-EF58-4ECC-B81C-B4B0E65E918A}">
      <dgm:prSet/>
      <dgm:spPr/>
      <dgm:t>
        <a:bodyPr/>
        <a:lstStyle/>
        <a:p>
          <a:endParaRPr lang="en-US"/>
        </a:p>
      </dgm:t>
    </dgm:pt>
    <dgm:pt modelId="{D22C1F83-4B69-47E0-A0A4-EDFA567C1DB6}" type="sibTrans" cxnId="{1F07A04F-EF58-4ECC-B81C-B4B0E65E918A}">
      <dgm:prSet/>
      <dgm:spPr/>
      <dgm:t>
        <a:bodyPr/>
        <a:lstStyle/>
        <a:p>
          <a:endParaRPr lang="en-US"/>
        </a:p>
      </dgm:t>
    </dgm:pt>
    <dgm:pt modelId="{7BF913F0-62DC-463A-9FF5-C2F89112C5A7}">
      <dgm:prSet/>
      <dgm:spPr/>
      <dgm:t>
        <a:bodyPr/>
        <a:lstStyle/>
        <a:p>
          <a:r>
            <a:rPr lang="en-US" dirty="0"/>
            <a:t>Recreation</a:t>
          </a:r>
        </a:p>
        <a:p>
          <a:r>
            <a:rPr lang="en-US" dirty="0"/>
            <a:t>Staff</a:t>
          </a:r>
        </a:p>
      </dgm:t>
    </dgm:pt>
    <dgm:pt modelId="{B722010C-135B-45AE-9FD4-1BA7B137FC6A}" type="parTrans" cxnId="{8336B24D-9426-4AFA-91CB-476850F278B4}">
      <dgm:prSet/>
      <dgm:spPr/>
      <dgm:t>
        <a:bodyPr/>
        <a:lstStyle/>
        <a:p>
          <a:endParaRPr lang="en-US"/>
        </a:p>
      </dgm:t>
    </dgm:pt>
    <dgm:pt modelId="{DC697104-B87B-4761-B93D-1623037027C9}" type="sibTrans" cxnId="{8336B24D-9426-4AFA-91CB-476850F278B4}">
      <dgm:prSet/>
      <dgm:spPr/>
      <dgm:t>
        <a:bodyPr/>
        <a:lstStyle/>
        <a:p>
          <a:endParaRPr lang="en-US"/>
        </a:p>
      </dgm:t>
    </dgm:pt>
    <dgm:pt modelId="{C83F0465-BD01-4B38-950B-C39E6C229FD6}">
      <dgm:prSet/>
      <dgm:spPr/>
      <dgm:t>
        <a:bodyPr/>
        <a:lstStyle/>
        <a:p>
          <a:r>
            <a:rPr lang="en-US" dirty="0"/>
            <a:t>Parks &amp; Facilities Steff</a:t>
          </a:r>
        </a:p>
      </dgm:t>
    </dgm:pt>
    <dgm:pt modelId="{E373C04E-0A63-4BD9-941A-EA8836078A8D}" type="parTrans" cxnId="{602FF2A6-602A-4CF1-AC35-EFAE350BE87A}">
      <dgm:prSet/>
      <dgm:spPr/>
      <dgm:t>
        <a:bodyPr/>
        <a:lstStyle/>
        <a:p>
          <a:endParaRPr lang="en-US"/>
        </a:p>
      </dgm:t>
    </dgm:pt>
    <dgm:pt modelId="{48704F8D-F1D4-450E-A76C-F16ECDE67983}" type="sibTrans" cxnId="{602FF2A6-602A-4CF1-AC35-EFAE350BE87A}">
      <dgm:prSet/>
      <dgm:spPr/>
      <dgm:t>
        <a:bodyPr/>
        <a:lstStyle/>
        <a:p>
          <a:endParaRPr lang="en-US"/>
        </a:p>
      </dgm:t>
    </dgm:pt>
    <dgm:pt modelId="{4ADB0C74-3041-4901-B36E-C31C3466A0B5}">
      <dgm:prSet/>
      <dgm:spPr/>
      <dgm:t>
        <a:bodyPr/>
        <a:lstStyle/>
        <a:p>
          <a:r>
            <a:rPr lang="en-US" dirty="0"/>
            <a:t>Fire </a:t>
          </a:r>
        </a:p>
        <a:p>
          <a:r>
            <a:rPr lang="en-US" dirty="0"/>
            <a:t>Department</a:t>
          </a:r>
        </a:p>
      </dgm:t>
    </dgm:pt>
    <dgm:pt modelId="{3417A35E-B52D-4AA9-A48E-1AA3A787BC7E}" type="parTrans" cxnId="{E476AC73-2062-4830-9BA8-C2D4A925279B}">
      <dgm:prSet/>
      <dgm:spPr/>
      <dgm:t>
        <a:bodyPr/>
        <a:lstStyle/>
        <a:p>
          <a:endParaRPr lang="en-US"/>
        </a:p>
      </dgm:t>
    </dgm:pt>
    <dgm:pt modelId="{4A8A7010-6675-449E-838C-3329F4B089E0}" type="sibTrans" cxnId="{E476AC73-2062-4830-9BA8-C2D4A925279B}">
      <dgm:prSet/>
      <dgm:spPr/>
      <dgm:t>
        <a:bodyPr/>
        <a:lstStyle/>
        <a:p>
          <a:endParaRPr lang="en-US"/>
        </a:p>
      </dgm:t>
    </dgm:pt>
    <dgm:pt modelId="{68A92F34-BB80-4DF1-9E2D-CAED74BFEC3D}" type="asst">
      <dgm:prSet/>
      <dgm:spPr/>
      <dgm:t>
        <a:bodyPr/>
        <a:lstStyle/>
        <a:p>
          <a:r>
            <a:rPr lang="en-US" dirty="0"/>
            <a:t>Administrative Services Coordinator</a:t>
          </a:r>
        </a:p>
      </dgm:t>
    </dgm:pt>
    <dgm:pt modelId="{67F1A45B-FDFA-4169-B1F7-0D1CD285F180}" type="parTrans" cxnId="{7C11D1BF-AC94-4BEB-BA3E-9D7CEBBB07C4}">
      <dgm:prSet/>
      <dgm:spPr/>
      <dgm:t>
        <a:bodyPr/>
        <a:lstStyle/>
        <a:p>
          <a:endParaRPr lang="en-US"/>
        </a:p>
      </dgm:t>
    </dgm:pt>
    <dgm:pt modelId="{E7A8D581-505B-41F1-A9FA-320470FF268D}" type="sibTrans" cxnId="{7C11D1BF-AC94-4BEB-BA3E-9D7CEBBB07C4}">
      <dgm:prSet/>
      <dgm:spPr/>
      <dgm:t>
        <a:bodyPr/>
        <a:lstStyle/>
        <a:p>
          <a:endParaRPr lang="en-US"/>
        </a:p>
      </dgm:t>
    </dgm:pt>
    <dgm:pt modelId="{24DC9071-B817-4326-82F4-8A98915B88D3}" type="pres">
      <dgm:prSet presAssocID="{19AC474B-FE8E-40B0-A1A2-F6B5D5333D0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595E82D-B2C1-4DB2-9DA1-EADE5689DD21}" type="pres">
      <dgm:prSet presAssocID="{481A743A-87B2-4BEC-BE9B-58ABD5066DFE}" presName="hierRoot1" presStyleCnt="0">
        <dgm:presLayoutVars>
          <dgm:hierBranch val="init"/>
        </dgm:presLayoutVars>
      </dgm:prSet>
      <dgm:spPr/>
    </dgm:pt>
    <dgm:pt modelId="{FB70E4BE-F91D-4FC4-8830-91002A7066FB}" type="pres">
      <dgm:prSet presAssocID="{481A743A-87B2-4BEC-BE9B-58ABD5066DFE}" presName="rootComposite1" presStyleCnt="0"/>
      <dgm:spPr/>
    </dgm:pt>
    <dgm:pt modelId="{3C729143-D112-420B-A090-A2A12426E94A}" type="pres">
      <dgm:prSet presAssocID="{481A743A-87B2-4BEC-BE9B-58ABD5066DFE}" presName="rootText1" presStyleLbl="node0" presStyleIdx="0" presStyleCnt="1">
        <dgm:presLayoutVars>
          <dgm:chPref val="3"/>
        </dgm:presLayoutVars>
      </dgm:prSet>
      <dgm:spPr/>
    </dgm:pt>
    <dgm:pt modelId="{B16C9969-223E-49D4-8298-665D38A55DE0}" type="pres">
      <dgm:prSet presAssocID="{481A743A-87B2-4BEC-BE9B-58ABD5066DFE}" presName="rootConnector1" presStyleLbl="node1" presStyleIdx="0" presStyleCnt="0"/>
      <dgm:spPr/>
    </dgm:pt>
    <dgm:pt modelId="{83A7799C-7FA0-48CC-BC4E-6F66B6C6275D}" type="pres">
      <dgm:prSet presAssocID="{481A743A-87B2-4BEC-BE9B-58ABD5066DFE}" presName="hierChild2" presStyleCnt="0"/>
      <dgm:spPr/>
    </dgm:pt>
    <dgm:pt modelId="{F938EA87-33D8-449B-ACB1-B3650CD666F1}" type="pres">
      <dgm:prSet presAssocID="{B7C6F51D-116D-4553-9AD3-B26014CC5223}" presName="Name37" presStyleLbl="parChTrans1D2" presStyleIdx="0" presStyleCnt="8"/>
      <dgm:spPr/>
    </dgm:pt>
    <dgm:pt modelId="{C2192F98-1491-4943-9727-78DB71F4F297}" type="pres">
      <dgm:prSet presAssocID="{6AD215D1-AE5B-4642-B334-115CEBBEC497}" presName="hierRoot2" presStyleCnt="0">
        <dgm:presLayoutVars>
          <dgm:hierBranch val="init"/>
        </dgm:presLayoutVars>
      </dgm:prSet>
      <dgm:spPr/>
    </dgm:pt>
    <dgm:pt modelId="{9433EB4F-4B06-43CA-A299-5E650360C43B}" type="pres">
      <dgm:prSet presAssocID="{6AD215D1-AE5B-4642-B334-115CEBBEC497}" presName="rootComposite" presStyleCnt="0"/>
      <dgm:spPr/>
    </dgm:pt>
    <dgm:pt modelId="{BEAC0000-D57D-4FB9-B923-F475A53DCBFC}" type="pres">
      <dgm:prSet presAssocID="{6AD215D1-AE5B-4642-B334-115CEBBEC497}" presName="rootText" presStyleLbl="node2" presStyleIdx="0" presStyleCnt="6">
        <dgm:presLayoutVars>
          <dgm:chPref val="3"/>
        </dgm:presLayoutVars>
      </dgm:prSet>
      <dgm:spPr/>
    </dgm:pt>
    <dgm:pt modelId="{2007D70E-4FC4-4AF8-A272-4236BF97AD7A}" type="pres">
      <dgm:prSet presAssocID="{6AD215D1-AE5B-4642-B334-115CEBBEC497}" presName="rootConnector" presStyleLbl="node2" presStyleIdx="0" presStyleCnt="6"/>
      <dgm:spPr/>
    </dgm:pt>
    <dgm:pt modelId="{27D391F0-450F-48F9-9A0F-D668B4B97D2F}" type="pres">
      <dgm:prSet presAssocID="{6AD215D1-AE5B-4642-B334-115CEBBEC497}" presName="hierChild4" presStyleCnt="0"/>
      <dgm:spPr/>
    </dgm:pt>
    <dgm:pt modelId="{4A2CA366-28E1-4735-903B-1ED586CBEBF1}" type="pres">
      <dgm:prSet presAssocID="{6AD215D1-AE5B-4642-B334-115CEBBEC497}" presName="hierChild5" presStyleCnt="0"/>
      <dgm:spPr/>
    </dgm:pt>
    <dgm:pt modelId="{5F3F42D0-A354-4390-A792-67332C3B8461}" type="pres">
      <dgm:prSet presAssocID="{E60A63A0-F707-4695-9EF5-F109CAB3434A}" presName="Name37" presStyleLbl="parChTrans1D2" presStyleIdx="1" presStyleCnt="8"/>
      <dgm:spPr/>
    </dgm:pt>
    <dgm:pt modelId="{88D96E60-F31A-4A2D-B865-7082DCD7FCF3}" type="pres">
      <dgm:prSet presAssocID="{AAB260C6-DA9A-494B-8EE9-590663EF3247}" presName="hierRoot2" presStyleCnt="0">
        <dgm:presLayoutVars>
          <dgm:hierBranch val="init"/>
        </dgm:presLayoutVars>
      </dgm:prSet>
      <dgm:spPr/>
    </dgm:pt>
    <dgm:pt modelId="{CFEF9DDB-FEFA-4B65-8E34-B8F0F4107489}" type="pres">
      <dgm:prSet presAssocID="{AAB260C6-DA9A-494B-8EE9-590663EF3247}" presName="rootComposite" presStyleCnt="0"/>
      <dgm:spPr/>
    </dgm:pt>
    <dgm:pt modelId="{4181BBB1-6ADD-4D08-9F0E-E6489D1E6C6B}" type="pres">
      <dgm:prSet presAssocID="{AAB260C6-DA9A-494B-8EE9-590663EF3247}" presName="rootText" presStyleLbl="node2" presStyleIdx="1" presStyleCnt="6">
        <dgm:presLayoutVars>
          <dgm:chPref val="3"/>
        </dgm:presLayoutVars>
      </dgm:prSet>
      <dgm:spPr/>
    </dgm:pt>
    <dgm:pt modelId="{CFB0C151-64EA-4B04-B45C-0A09858F3FD5}" type="pres">
      <dgm:prSet presAssocID="{AAB260C6-DA9A-494B-8EE9-590663EF3247}" presName="rootConnector" presStyleLbl="node2" presStyleIdx="1" presStyleCnt="6"/>
      <dgm:spPr/>
    </dgm:pt>
    <dgm:pt modelId="{14750C27-B99A-48F9-8C8E-9EADCD43002B}" type="pres">
      <dgm:prSet presAssocID="{AAB260C6-DA9A-494B-8EE9-590663EF3247}" presName="hierChild4" presStyleCnt="0"/>
      <dgm:spPr/>
    </dgm:pt>
    <dgm:pt modelId="{BEB9C543-62EE-4A00-A110-8F0532BFB191}" type="pres">
      <dgm:prSet presAssocID="{B722010C-135B-45AE-9FD4-1BA7B137FC6A}" presName="Name37" presStyleLbl="parChTrans1D3" presStyleIdx="0" presStyleCnt="2"/>
      <dgm:spPr/>
    </dgm:pt>
    <dgm:pt modelId="{BDCFA7CD-FB33-4BDD-81E3-54A9233E3DA5}" type="pres">
      <dgm:prSet presAssocID="{7BF913F0-62DC-463A-9FF5-C2F89112C5A7}" presName="hierRoot2" presStyleCnt="0">
        <dgm:presLayoutVars>
          <dgm:hierBranch val="init"/>
        </dgm:presLayoutVars>
      </dgm:prSet>
      <dgm:spPr/>
    </dgm:pt>
    <dgm:pt modelId="{A3DA8DFF-CAAE-4D55-A4DD-BB7B7E2EF770}" type="pres">
      <dgm:prSet presAssocID="{7BF913F0-62DC-463A-9FF5-C2F89112C5A7}" presName="rootComposite" presStyleCnt="0"/>
      <dgm:spPr/>
    </dgm:pt>
    <dgm:pt modelId="{24FDD66D-C6FD-4993-ABA1-BCFD384486EC}" type="pres">
      <dgm:prSet presAssocID="{7BF913F0-62DC-463A-9FF5-C2F89112C5A7}" presName="rootText" presStyleLbl="node3" presStyleIdx="0" presStyleCnt="2">
        <dgm:presLayoutVars>
          <dgm:chPref val="3"/>
        </dgm:presLayoutVars>
      </dgm:prSet>
      <dgm:spPr/>
    </dgm:pt>
    <dgm:pt modelId="{49B48F13-A083-441B-B56C-7A1E0AC5B7A3}" type="pres">
      <dgm:prSet presAssocID="{7BF913F0-62DC-463A-9FF5-C2F89112C5A7}" presName="rootConnector" presStyleLbl="node3" presStyleIdx="0" presStyleCnt="2"/>
      <dgm:spPr/>
    </dgm:pt>
    <dgm:pt modelId="{538F8BB4-17A3-45EB-A0F2-0F619964B037}" type="pres">
      <dgm:prSet presAssocID="{7BF913F0-62DC-463A-9FF5-C2F89112C5A7}" presName="hierChild4" presStyleCnt="0"/>
      <dgm:spPr/>
    </dgm:pt>
    <dgm:pt modelId="{BC24C2E3-6ACF-45EC-AFCE-9BFDC206CE00}" type="pres">
      <dgm:prSet presAssocID="{7BF913F0-62DC-463A-9FF5-C2F89112C5A7}" presName="hierChild5" presStyleCnt="0"/>
      <dgm:spPr/>
    </dgm:pt>
    <dgm:pt modelId="{F7F1873D-77BC-412E-AB7A-E127B4A98DBB}" type="pres">
      <dgm:prSet presAssocID="{E373C04E-0A63-4BD9-941A-EA8836078A8D}" presName="Name37" presStyleLbl="parChTrans1D3" presStyleIdx="1" presStyleCnt="2"/>
      <dgm:spPr/>
    </dgm:pt>
    <dgm:pt modelId="{FC7A3760-513E-461B-94C7-A59E72F37FD3}" type="pres">
      <dgm:prSet presAssocID="{C83F0465-BD01-4B38-950B-C39E6C229FD6}" presName="hierRoot2" presStyleCnt="0">
        <dgm:presLayoutVars>
          <dgm:hierBranch val="init"/>
        </dgm:presLayoutVars>
      </dgm:prSet>
      <dgm:spPr/>
    </dgm:pt>
    <dgm:pt modelId="{5DB2D6D1-742E-44A6-85C1-605726F97FED}" type="pres">
      <dgm:prSet presAssocID="{C83F0465-BD01-4B38-950B-C39E6C229FD6}" presName="rootComposite" presStyleCnt="0"/>
      <dgm:spPr/>
    </dgm:pt>
    <dgm:pt modelId="{06FD9917-9E91-45DC-843E-DFDAC5D24A00}" type="pres">
      <dgm:prSet presAssocID="{C83F0465-BD01-4B38-950B-C39E6C229FD6}" presName="rootText" presStyleLbl="node3" presStyleIdx="1" presStyleCnt="2">
        <dgm:presLayoutVars>
          <dgm:chPref val="3"/>
        </dgm:presLayoutVars>
      </dgm:prSet>
      <dgm:spPr/>
    </dgm:pt>
    <dgm:pt modelId="{89057059-5EEE-4A77-8B59-37BB1BEE3599}" type="pres">
      <dgm:prSet presAssocID="{C83F0465-BD01-4B38-950B-C39E6C229FD6}" presName="rootConnector" presStyleLbl="node3" presStyleIdx="1" presStyleCnt="2"/>
      <dgm:spPr/>
    </dgm:pt>
    <dgm:pt modelId="{0F21F963-55FE-413F-B02A-4AC89439F30E}" type="pres">
      <dgm:prSet presAssocID="{C83F0465-BD01-4B38-950B-C39E6C229FD6}" presName="hierChild4" presStyleCnt="0"/>
      <dgm:spPr/>
    </dgm:pt>
    <dgm:pt modelId="{EE77FDF9-6199-4695-8CE9-C88E8D179F2A}" type="pres">
      <dgm:prSet presAssocID="{C83F0465-BD01-4B38-950B-C39E6C229FD6}" presName="hierChild5" presStyleCnt="0"/>
      <dgm:spPr/>
    </dgm:pt>
    <dgm:pt modelId="{9C747ADA-65B9-4CD6-BE49-BF0A1D0FC6EE}" type="pres">
      <dgm:prSet presAssocID="{AAB260C6-DA9A-494B-8EE9-590663EF3247}" presName="hierChild5" presStyleCnt="0"/>
      <dgm:spPr/>
    </dgm:pt>
    <dgm:pt modelId="{2ABBD665-10F0-42EF-9B1A-67F34741370F}" type="pres">
      <dgm:prSet presAssocID="{994EE0E3-F6FE-418C-A382-D2544EA706DE}" presName="Name37" presStyleLbl="parChTrans1D2" presStyleIdx="2" presStyleCnt="8"/>
      <dgm:spPr/>
    </dgm:pt>
    <dgm:pt modelId="{6A268677-CD87-49F0-8CF1-D23EBBEBB58E}" type="pres">
      <dgm:prSet presAssocID="{71DBF5F9-F37A-492C-97F7-6C7C93BA2C9A}" presName="hierRoot2" presStyleCnt="0">
        <dgm:presLayoutVars>
          <dgm:hierBranch val="init"/>
        </dgm:presLayoutVars>
      </dgm:prSet>
      <dgm:spPr/>
    </dgm:pt>
    <dgm:pt modelId="{86E33F0E-CD95-4912-8652-AF526D7D3CCD}" type="pres">
      <dgm:prSet presAssocID="{71DBF5F9-F37A-492C-97F7-6C7C93BA2C9A}" presName="rootComposite" presStyleCnt="0"/>
      <dgm:spPr/>
    </dgm:pt>
    <dgm:pt modelId="{D11EC528-A84C-4114-B311-1CC294F430AC}" type="pres">
      <dgm:prSet presAssocID="{71DBF5F9-F37A-492C-97F7-6C7C93BA2C9A}" presName="rootText" presStyleLbl="node2" presStyleIdx="2" presStyleCnt="6">
        <dgm:presLayoutVars>
          <dgm:chPref val="3"/>
        </dgm:presLayoutVars>
      </dgm:prSet>
      <dgm:spPr/>
    </dgm:pt>
    <dgm:pt modelId="{E9189925-556F-48C2-8BF4-9A42F6510BCE}" type="pres">
      <dgm:prSet presAssocID="{71DBF5F9-F37A-492C-97F7-6C7C93BA2C9A}" presName="rootConnector" presStyleLbl="node2" presStyleIdx="2" presStyleCnt="6"/>
      <dgm:spPr/>
    </dgm:pt>
    <dgm:pt modelId="{6FF66C22-E317-46C2-8085-2135710CA519}" type="pres">
      <dgm:prSet presAssocID="{71DBF5F9-F37A-492C-97F7-6C7C93BA2C9A}" presName="hierChild4" presStyleCnt="0"/>
      <dgm:spPr/>
    </dgm:pt>
    <dgm:pt modelId="{3B91EA8E-B3BE-4F99-BC7C-DB5CA24ED0EB}" type="pres">
      <dgm:prSet presAssocID="{71DBF5F9-F37A-492C-97F7-6C7C93BA2C9A}" presName="hierChild5" presStyleCnt="0"/>
      <dgm:spPr/>
    </dgm:pt>
    <dgm:pt modelId="{E9CA5CEE-6B93-4B7C-86E4-016739298F66}" type="pres">
      <dgm:prSet presAssocID="{095735B4-9F65-48B2-BCB6-945F510CD0DB}" presName="Name37" presStyleLbl="parChTrans1D2" presStyleIdx="3" presStyleCnt="8"/>
      <dgm:spPr/>
    </dgm:pt>
    <dgm:pt modelId="{CEE3C232-6DC6-4AD0-835E-EC199976E364}" type="pres">
      <dgm:prSet presAssocID="{868453AE-BB84-4307-91BE-418969A2C6AE}" presName="hierRoot2" presStyleCnt="0">
        <dgm:presLayoutVars>
          <dgm:hierBranch val="init"/>
        </dgm:presLayoutVars>
      </dgm:prSet>
      <dgm:spPr/>
    </dgm:pt>
    <dgm:pt modelId="{2267B640-F456-41F4-9983-092457F52A4D}" type="pres">
      <dgm:prSet presAssocID="{868453AE-BB84-4307-91BE-418969A2C6AE}" presName="rootComposite" presStyleCnt="0"/>
      <dgm:spPr/>
    </dgm:pt>
    <dgm:pt modelId="{CFA1A3D3-355D-407A-85F8-4EF06C1AC057}" type="pres">
      <dgm:prSet presAssocID="{868453AE-BB84-4307-91BE-418969A2C6AE}" presName="rootText" presStyleLbl="node2" presStyleIdx="3" presStyleCnt="6">
        <dgm:presLayoutVars>
          <dgm:chPref val="3"/>
        </dgm:presLayoutVars>
      </dgm:prSet>
      <dgm:spPr/>
    </dgm:pt>
    <dgm:pt modelId="{00000CA8-D220-49A1-8587-8EDAB6721F28}" type="pres">
      <dgm:prSet presAssocID="{868453AE-BB84-4307-91BE-418969A2C6AE}" presName="rootConnector" presStyleLbl="node2" presStyleIdx="3" presStyleCnt="6"/>
      <dgm:spPr/>
    </dgm:pt>
    <dgm:pt modelId="{96A4A35C-A793-4228-8877-D0DE87C08775}" type="pres">
      <dgm:prSet presAssocID="{868453AE-BB84-4307-91BE-418969A2C6AE}" presName="hierChild4" presStyleCnt="0"/>
      <dgm:spPr/>
    </dgm:pt>
    <dgm:pt modelId="{969DC5D1-37A2-4EA2-A8F9-20F578F8BF12}" type="pres">
      <dgm:prSet presAssocID="{868453AE-BB84-4307-91BE-418969A2C6AE}" presName="hierChild5" presStyleCnt="0"/>
      <dgm:spPr/>
    </dgm:pt>
    <dgm:pt modelId="{6F4888C8-5A5C-4AA3-8675-D6EAA73AD496}" type="pres">
      <dgm:prSet presAssocID="{48F98093-38AA-4117-ABCD-6060FF21386D}" presName="Name37" presStyleLbl="parChTrans1D2" presStyleIdx="4" presStyleCnt="8"/>
      <dgm:spPr/>
    </dgm:pt>
    <dgm:pt modelId="{EB2872D2-6A6F-40AE-8497-E5791A377152}" type="pres">
      <dgm:prSet presAssocID="{3CB13D4E-1B9D-46D0-93D0-2A4874AADF76}" presName="hierRoot2" presStyleCnt="0">
        <dgm:presLayoutVars>
          <dgm:hierBranch val="init"/>
        </dgm:presLayoutVars>
      </dgm:prSet>
      <dgm:spPr/>
    </dgm:pt>
    <dgm:pt modelId="{675734A8-66F3-4F28-A253-514ABB1C1393}" type="pres">
      <dgm:prSet presAssocID="{3CB13D4E-1B9D-46D0-93D0-2A4874AADF76}" presName="rootComposite" presStyleCnt="0"/>
      <dgm:spPr/>
    </dgm:pt>
    <dgm:pt modelId="{532C0626-D14D-4BD7-8B89-3E55F50A7310}" type="pres">
      <dgm:prSet presAssocID="{3CB13D4E-1B9D-46D0-93D0-2A4874AADF76}" presName="rootText" presStyleLbl="node2" presStyleIdx="4" presStyleCnt="6">
        <dgm:presLayoutVars>
          <dgm:chPref val="3"/>
        </dgm:presLayoutVars>
      </dgm:prSet>
      <dgm:spPr/>
    </dgm:pt>
    <dgm:pt modelId="{E51D4D85-94B9-4968-B89B-BCA5318C635E}" type="pres">
      <dgm:prSet presAssocID="{3CB13D4E-1B9D-46D0-93D0-2A4874AADF76}" presName="rootConnector" presStyleLbl="node2" presStyleIdx="4" presStyleCnt="6"/>
      <dgm:spPr/>
    </dgm:pt>
    <dgm:pt modelId="{E1D7CA47-EA78-4090-B693-4118B3B85CED}" type="pres">
      <dgm:prSet presAssocID="{3CB13D4E-1B9D-46D0-93D0-2A4874AADF76}" presName="hierChild4" presStyleCnt="0"/>
      <dgm:spPr/>
    </dgm:pt>
    <dgm:pt modelId="{0BDA50DE-9170-4030-BFE3-613F987CB0B9}" type="pres">
      <dgm:prSet presAssocID="{3CB13D4E-1B9D-46D0-93D0-2A4874AADF76}" presName="hierChild5" presStyleCnt="0"/>
      <dgm:spPr/>
    </dgm:pt>
    <dgm:pt modelId="{6375663B-970B-446F-82AA-548A6EAEBA8D}" type="pres">
      <dgm:prSet presAssocID="{3417A35E-B52D-4AA9-A48E-1AA3A787BC7E}" presName="Name37" presStyleLbl="parChTrans1D2" presStyleIdx="5" presStyleCnt="8"/>
      <dgm:spPr/>
    </dgm:pt>
    <dgm:pt modelId="{41DD3361-9A8E-4D05-8C77-E8AEEBD18F34}" type="pres">
      <dgm:prSet presAssocID="{4ADB0C74-3041-4901-B36E-C31C3466A0B5}" presName="hierRoot2" presStyleCnt="0">
        <dgm:presLayoutVars>
          <dgm:hierBranch val="init"/>
        </dgm:presLayoutVars>
      </dgm:prSet>
      <dgm:spPr/>
    </dgm:pt>
    <dgm:pt modelId="{90E46260-7CEA-484F-AAAC-45C965F45BD6}" type="pres">
      <dgm:prSet presAssocID="{4ADB0C74-3041-4901-B36E-C31C3466A0B5}" presName="rootComposite" presStyleCnt="0"/>
      <dgm:spPr/>
    </dgm:pt>
    <dgm:pt modelId="{552F2ABE-568A-49F2-8FA4-003934CDA963}" type="pres">
      <dgm:prSet presAssocID="{4ADB0C74-3041-4901-B36E-C31C3466A0B5}" presName="rootText" presStyleLbl="node2" presStyleIdx="5" presStyleCnt="6">
        <dgm:presLayoutVars>
          <dgm:chPref val="3"/>
        </dgm:presLayoutVars>
      </dgm:prSet>
      <dgm:spPr/>
    </dgm:pt>
    <dgm:pt modelId="{1C9EF84B-533C-43D1-A3C2-AFCB5CA3FE00}" type="pres">
      <dgm:prSet presAssocID="{4ADB0C74-3041-4901-B36E-C31C3466A0B5}" presName="rootConnector" presStyleLbl="node2" presStyleIdx="5" presStyleCnt="6"/>
      <dgm:spPr/>
    </dgm:pt>
    <dgm:pt modelId="{F3CB3EDD-03B7-4FA5-AF5F-D04CDD176B28}" type="pres">
      <dgm:prSet presAssocID="{4ADB0C74-3041-4901-B36E-C31C3466A0B5}" presName="hierChild4" presStyleCnt="0"/>
      <dgm:spPr/>
    </dgm:pt>
    <dgm:pt modelId="{8BEAE60B-5209-4F3B-8347-C3004590D8D0}" type="pres">
      <dgm:prSet presAssocID="{4ADB0C74-3041-4901-B36E-C31C3466A0B5}" presName="hierChild5" presStyleCnt="0"/>
      <dgm:spPr/>
    </dgm:pt>
    <dgm:pt modelId="{1F1CB273-3DD7-484C-A703-F0AEDD3F5365}" type="pres">
      <dgm:prSet presAssocID="{481A743A-87B2-4BEC-BE9B-58ABD5066DFE}" presName="hierChild3" presStyleCnt="0"/>
      <dgm:spPr/>
    </dgm:pt>
    <dgm:pt modelId="{3E024446-E116-45DA-A8B5-2B9BC5CE8A40}" type="pres">
      <dgm:prSet presAssocID="{0C626ABA-BFBE-46BC-97B3-BD1C307B9D1B}" presName="Name111" presStyleLbl="parChTrans1D2" presStyleIdx="6" presStyleCnt="8"/>
      <dgm:spPr/>
    </dgm:pt>
    <dgm:pt modelId="{1E236229-F755-42F7-B581-8FA03A4BE2F3}" type="pres">
      <dgm:prSet presAssocID="{F608E8C6-E6D4-4DDC-956A-662B3D49CAB8}" presName="hierRoot3" presStyleCnt="0">
        <dgm:presLayoutVars>
          <dgm:hierBranch val="init"/>
        </dgm:presLayoutVars>
      </dgm:prSet>
      <dgm:spPr/>
    </dgm:pt>
    <dgm:pt modelId="{F39AF786-A37B-4E56-8E0C-E39D42F4DCC3}" type="pres">
      <dgm:prSet presAssocID="{F608E8C6-E6D4-4DDC-956A-662B3D49CAB8}" presName="rootComposite3" presStyleCnt="0"/>
      <dgm:spPr/>
    </dgm:pt>
    <dgm:pt modelId="{A948C680-DAA0-43B2-B4B9-19696FC94DC6}" type="pres">
      <dgm:prSet presAssocID="{F608E8C6-E6D4-4DDC-956A-662B3D49CAB8}" presName="rootText3" presStyleLbl="asst1" presStyleIdx="0" presStyleCnt="2">
        <dgm:presLayoutVars>
          <dgm:chPref val="3"/>
        </dgm:presLayoutVars>
      </dgm:prSet>
      <dgm:spPr/>
    </dgm:pt>
    <dgm:pt modelId="{81808127-ECA7-49A4-B141-192526C5D889}" type="pres">
      <dgm:prSet presAssocID="{F608E8C6-E6D4-4DDC-956A-662B3D49CAB8}" presName="rootConnector3" presStyleLbl="asst1" presStyleIdx="0" presStyleCnt="2"/>
      <dgm:spPr/>
    </dgm:pt>
    <dgm:pt modelId="{213EE70F-FFB6-49CA-9C32-E7DC6467C6F3}" type="pres">
      <dgm:prSet presAssocID="{F608E8C6-E6D4-4DDC-956A-662B3D49CAB8}" presName="hierChild6" presStyleCnt="0"/>
      <dgm:spPr/>
    </dgm:pt>
    <dgm:pt modelId="{0B0FE48A-7484-4714-8742-000B80811F55}" type="pres">
      <dgm:prSet presAssocID="{F608E8C6-E6D4-4DDC-956A-662B3D49CAB8}" presName="hierChild7" presStyleCnt="0"/>
      <dgm:spPr/>
    </dgm:pt>
    <dgm:pt modelId="{8A8FD1CA-D598-4BE0-91CE-9F700DF1A26C}" type="pres">
      <dgm:prSet presAssocID="{67F1A45B-FDFA-4169-B1F7-0D1CD285F180}" presName="Name111" presStyleLbl="parChTrans1D2" presStyleIdx="7" presStyleCnt="8"/>
      <dgm:spPr/>
    </dgm:pt>
    <dgm:pt modelId="{F9543E97-03E0-4BBE-8C25-515823A7BF42}" type="pres">
      <dgm:prSet presAssocID="{68A92F34-BB80-4DF1-9E2D-CAED74BFEC3D}" presName="hierRoot3" presStyleCnt="0">
        <dgm:presLayoutVars>
          <dgm:hierBranch val="init"/>
        </dgm:presLayoutVars>
      </dgm:prSet>
      <dgm:spPr/>
    </dgm:pt>
    <dgm:pt modelId="{65DDCB76-DC8B-4ECB-86D0-BFA9B03D7F64}" type="pres">
      <dgm:prSet presAssocID="{68A92F34-BB80-4DF1-9E2D-CAED74BFEC3D}" presName="rootComposite3" presStyleCnt="0"/>
      <dgm:spPr/>
    </dgm:pt>
    <dgm:pt modelId="{11B10BE3-F4D9-437E-A0B6-2EC3E6CCE1B1}" type="pres">
      <dgm:prSet presAssocID="{68A92F34-BB80-4DF1-9E2D-CAED74BFEC3D}" presName="rootText3" presStyleLbl="asst1" presStyleIdx="1" presStyleCnt="2">
        <dgm:presLayoutVars>
          <dgm:chPref val="3"/>
        </dgm:presLayoutVars>
      </dgm:prSet>
      <dgm:spPr/>
    </dgm:pt>
    <dgm:pt modelId="{B0C353F2-F96B-4FEC-BCDC-6C1F820F0901}" type="pres">
      <dgm:prSet presAssocID="{68A92F34-BB80-4DF1-9E2D-CAED74BFEC3D}" presName="rootConnector3" presStyleLbl="asst1" presStyleIdx="1" presStyleCnt="2"/>
      <dgm:spPr/>
    </dgm:pt>
    <dgm:pt modelId="{E90DD6F9-8F14-44A3-B9F5-5F7D706765F9}" type="pres">
      <dgm:prSet presAssocID="{68A92F34-BB80-4DF1-9E2D-CAED74BFEC3D}" presName="hierChild6" presStyleCnt="0"/>
      <dgm:spPr/>
    </dgm:pt>
    <dgm:pt modelId="{05EE1AE4-92DF-42F4-AFF4-EBD4D76935DC}" type="pres">
      <dgm:prSet presAssocID="{68A92F34-BB80-4DF1-9E2D-CAED74BFEC3D}" presName="hierChild7" presStyleCnt="0"/>
      <dgm:spPr/>
    </dgm:pt>
  </dgm:ptLst>
  <dgm:cxnLst>
    <dgm:cxn modelId="{BB60D203-C2FC-43F3-80A2-F8045D37FDC8}" type="presOf" srcId="{E373C04E-0A63-4BD9-941A-EA8836078A8D}" destId="{F7F1873D-77BC-412E-AB7A-E127B4A98DBB}" srcOrd="0" destOrd="0" presId="urn:microsoft.com/office/officeart/2005/8/layout/orgChart1"/>
    <dgm:cxn modelId="{80FBB006-D84D-445E-A6B2-BC0D33DBA891}" type="presOf" srcId="{E60A63A0-F707-4695-9EF5-F109CAB3434A}" destId="{5F3F42D0-A354-4390-A792-67332C3B8461}" srcOrd="0" destOrd="0" presId="urn:microsoft.com/office/officeart/2005/8/layout/orgChart1"/>
    <dgm:cxn modelId="{DCB30609-BF2C-47F8-9260-639F76E10A90}" type="presOf" srcId="{481A743A-87B2-4BEC-BE9B-58ABD5066DFE}" destId="{3C729143-D112-420B-A090-A2A12426E94A}" srcOrd="0" destOrd="0" presId="urn:microsoft.com/office/officeart/2005/8/layout/orgChart1"/>
    <dgm:cxn modelId="{ED5CE20D-6ECA-49A8-88CC-64213F045FEA}" type="presOf" srcId="{19AC474B-FE8E-40B0-A1A2-F6B5D5333D07}" destId="{24DC9071-B817-4326-82F4-8A98915B88D3}" srcOrd="0" destOrd="0" presId="urn:microsoft.com/office/officeart/2005/8/layout/orgChart1"/>
    <dgm:cxn modelId="{73972617-6F7E-4F67-B8CF-27CF265F032E}" type="presOf" srcId="{868453AE-BB84-4307-91BE-418969A2C6AE}" destId="{00000CA8-D220-49A1-8587-8EDAB6721F28}" srcOrd="1" destOrd="0" presId="urn:microsoft.com/office/officeart/2005/8/layout/orgChart1"/>
    <dgm:cxn modelId="{2EDE3C1D-6EA1-419B-B0E7-9E3D412676A6}" type="presOf" srcId="{71DBF5F9-F37A-492C-97F7-6C7C93BA2C9A}" destId="{E9189925-556F-48C2-8BF4-9A42F6510BCE}" srcOrd="1" destOrd="0" presId="urn:microsoft.com/office/officeart/2005/8/layout/orgChart1"/>
    <dgm:cxn modelId="{E02F381E-C9E9-4FB7-9ED0-74FB87D0A659}" type="presOf" srcId="{3417A35E-B52D-4AA9-A48E-1AA3A787BC7E}" destId="{6375663B-970B-446F-82AA-548A6EAEBA8D}" srcOrd="0" destOrd="0" presId="urn:microsoft.com/office/officeart/2005/8/layout/orgChart1"/>
    <dgm:cxn modelId="{EE89C222-C9E7-467F-91BA-9B5B4AB90A87}" type="presOf" srcId="{4ADB0C74-3041-4901-B36E-C31C3466A0B5}" destId="{1C9EF84B-533C-43D1-A3C2-AFCB5CA3FE00}" srcOrd="1" destOrd="0" presId="urn:microsoft.com/office/officeart/2005/8/layout/orgChart1"/>
    <dgm:cxn modelId="{5051192A-CEB5-4BAB-83E1-CAADA7194646}" type="presOf" srcId="{0C626ABA-BFBE-46BC-97B3-BD1C307B9D1B}" destId="{3E024446-E116-45DA-A8B5-2B9BC5CE8A40}" srcOrd="0" destOrd="0" presId="urn:microsoft.com/office/officeart/2005/8/layout/orgChart1"/>
    <dgm:cxn modelId="{71442C32-545A-41E2-B760-DE1803137F79}" type="presOf" srcId="{868453AE-BB84-4307-91BE-418969A2C6AE}" destId="{CFA1A3D3-355D-407A-85F8-4EF06C1AC057}" srcOrd="0" destOrd="0" presId="urn:microsoft.com/office/officeart/2005/8/layout/orgChart1"/>
    <dgm:cxn modelId="{8A605E34-C440-4065-92B4-D835E7D7665D}" type="presOf" srcId="{3CB13D4E-1B9D-46D0-93D0-2A4874AADF76}" destId="{532C0626-D14D-4BD7-8B89-3E55F50A7310}" srcOrd="0" destOrd="0" presId="urn:microsoft.com/office/officeart/2005/8/layout/orgChart1"/>
    <dgm:cxn modelId="{0A166D36-A502-403B-B4B4-43F862E2B6E2}" type="presOf" srcId="{C83F0465-BD01-4B38-950B-C39E6C229FD6}" destId="{89057059-5EEE-4A77-8B59-37BB1BEE3599}" srcOrd="1" destOrd="0" presId="urn:microsoft.com/office/officeart/2005/8/layout/orgChart1"/>
    <dgm:cxn modelId="{5082A736-493E-47CA-8545-F708251374D4}" type="presOf" srcId="{7BF913F0-62DC-463A-9FF5-C2F89112C5A7}" destId="{24FDD66D-C6FD-4993-ABA1-BCFD384486EC}" srcOrd="0" destOrd="0" presId="urn:microsoft.com/office/officeart/2005/8/layout/orgChart1"/>
    <dgm:cxn modelId="{85E90545-A7D1-4782-B1D7-C39FC89A5019}" type="presOf" srcId="{71DBF5F9-F37A-492C-97F7-6C7C93BA2C9A}" destId="{D11EC528-A84C-4114-B311-1CC294F430AC}" srcOrd="0" destOrd="0" presId="urn:microsoft.com/office/officeart/2005/8/layout/orgChart1"/>
    <dgm:cxn modelId="{EAF0B646-DE31-478B-BF41-22E86DA85648}" srcId="{481A743A-87B2-4BEC-BE9B-58ABD5066DFE}" destId="{F608E8C6-E6D4-4DDC-956A-662B3D49CAB8}" srcOrd="0" destOrd="0" parTransId="{0C626ABA-BFBE-46BC-97B3-BD1C307B9D1B}" sibTransId="{5A91D7CD-5EF2-4855-B8A9-489FDA5C56B5}"/>
    <dgm:cxn modelId="{2669E369-B20A-4921-86EA-4632715FD212}" type="presOf" srcId="{F608E8C6-E6D4-4DDC-956A-662B3D49CAB8}" destId="{81808127-ECA7-49A4-B141-192526C5D889}" srcOrd="1" destOrd="0" presId="urn:microsoft.com/office/officeart/2005/8/layout/orgChart1"/>
    <dgm:cxn modelId="{8336B24D-9426-4AFA-91CB-476850F278B4}" srcId="{AAB260C6-DA9A-494B-8EE9-590663EF3247}" destId="{7BF913F0-62DC-463A-9FF5-C2F89112C5A7}" srcOrd="0" destOrd="0" parTransId="{B722010C-135B-45AE-9FD4-1BA7B137FC6A}" sibTransId="{DC697104-B87B-4761-B93D-1623037027C9}"/>
    <dgm:cxn modelId="{1F07A04F-EF58-4ECC-B81C-B4B0E65E918A}" srcId="{481A743A-87B2-4BEC-BE9B-58ABD5066DFE}" destId="{3CB13D4E-1B9D-46D0-93D0-2A4874AADF76}" srcOrd="5" destOrd="0" parTransId="{48F98093-38AA-4117-ABCD-6060FF21386D}" sibTransId="{D22C1F83-4B69-47E0-A0A4-EDFA567C1DB6}"/>
    <dgm:cxn modelId="{D4FDCC51-7CB1-4EE2-BD62-733DD9CD7F78}" type="presOf" srcId="{994EE0E3-F6FE-418C-A382-D2544EA706DE}" destId="{2ABBD665-10F0-42EF-9B1A-67F34741370F}" srcOrd="0" destOrd="0" presId="urn:microsoft.com/office/officeart/2005/8/layout/orgChart1"/>
    <dgm:cxn modelId="{22493952-1000-4B58-ADEF-3F4F7CDF0FD9}" type="presOf" srcId="{4ADB0C74-3041-4901-B36E-C31C3466A0B5}" destId="{552F2ABE-568A-49F2-8FA4-003934CDA963}" srcOrd="0" destOrd="0" presId="urn:microsoft.com/office/officeart/2005/8/layout/orgChart1"/>
    <dgm:cxn modelId="{63553B52-3D46-4409-A1F0-97D2C0F84670}" type="presOf" srcId="{B7C6F51D-116D-4553-9AD3-B26014CC5223}" destId="{F938EA87-33D8-449B-ACB1-B3650CD666F1}" srcOrd="0" destOrd="0" presId="urn:microsoft.com/office/officeart/2005/8/layout/orgChart1"/>
    <dgm:cxn modelId="{E476AC73-2062-4830-9BA8-C2D4A925279B}" srcId="{481A743A-87B2-4BEC-BE9B-58ABD5066DFE}" destId="{4ADB0C74-3041-4901-B36E-C31C3466A0B5}" srcOrd="6" destOrd="0" parTransId="{3417A35E-B52D-4AA9-A48E-1AA3A787BC7E}" sibTransId="{4A8A7010-6675-449E-838C-3329F4B089E0}"/>
    <dgm:cxn modelId="{903C3A58-2ABC-47A4-9E8F-F1AE32C2EB34}" type="presOf" srcId="{6AD215D1-AE5B-4642-B334-115CEBBEC497}" destId="{2007D70E-4FC4-4AF8-A272-4236BF97AD7A}" srcOrd="1" destOrd="0" presId="urn:microsoft.com/office/officeart/2005/8/layout/orgChart1"/>
    <dgm:cxn modelId="{C514AC7B-800A-4D47-AB89-70C088DD8043}" srcId="{481A743A-87B2-4BEC-BE9B-58ABD5066DFE}" destId="{6AD215D1-AE5B-4642-B334-115CEBBEC497}" srcOrd="1" destOrd="0" parTransId="{B7C6F51D-116D-4553-9AD3-B26014CC5223}" sibTransId="{AA713997-CC85-4B00-A73A-7ECE370C2B7B}"/>
    <dgm:cxn modelId="{D794DD97-6B35-4FAA-8E70-27733625643F}" type="presOf" srcId="{C83F0465-BD01-4B38-950B-C39E6C229FD6}" destId="{06FD9917-9E91-45DC-843E-DFDAC5D24A00}" srcOrd="0" destOrd="0" presId="urn:microsoft.com/office/officeart/2005/8/layout/orgChart1"/>
    <dgm:cxn modelId="{B0B99A9E-AFAF-458E-B920-474DDC662705}" type="presOf" srcId="{48F98093-38AA-4117-ABCD-6060FF21386D}" destId="{6F4888C8-5A5C-4AA3-8675-D6EAA73AD496}" srcOrd="0" destOrd="0" presId="urn:microsoft.com/office/officeart/2005/8/layout/orgChart1"/>
    <dgm:cxn modelId="{602FF2A6-602A-4CF1-AC35-EFAE350BE87A}" srcId="{AAB260C6-DA9A-494B-8EE9-590663EF3247}" destId="{C83F0465-BD01-4B38-950B-C39E6C229FD6}" srcOrd="1" destOrd="0" parTransId="{E373C04E-0A63-4BD9-941A-EA8836078A8D}" sibTransId="{48704F8D-F1D4-450E-A76C-F16ECDE67983}"/>
    <dgm:cxn modelId="{2BDE80AF-E5B1-49D7-8D63-C5FAF86C3E33}" type="presOf" srcId="{7BF913F0-62DC-463A-9FF5-C2F89112C5A7}" destId="{49B48F13-A083-441B-B56C-7A1E0AC5B7A3}" srcOrd="1" destOrd="0" presId="urn:microsoft.com/office/officeart/2005/8/layout/orgChart1"/>
    <dgm:cxn modelId="{F620F6B8-9F5C-44B4-A037-DB842675C2C8}" type="presOf" srcId="{095735B4-9F65-48B2-BCB6-945F510CD0DB}" destId="{E9CA5CEE-6B93-4B7C-86E4-016739298F66}" srcOrd="0" destOrd="0" presId="urn:microsoft.com/office/officeart/2005/8/layout/orgChart1"/>
    <dgm:cxn modelId="{C821ECBC-5D38-41D0-A1F0-D0825A7C528D}" type="presOf" srcId="{AAB260C6-DA9A-494B-8EE9-590663EF3247}" destId="{4181BBB1-6ADD-4D08-9F0E-E6489D1E6C6B}" srcOrd="0" destOrd="0" presId="urn:microsoft.com/office/officeart/2005/8/layout/orgChart1"/>
    <dgm:cxn modelId="{141403BF-AD83-4B7D-A06C-C3C3C7193097}" type="presOf" srcId="{68A92F34-BB80-4DF1-9E2D-CAED74BFEC3D}" destId="{11B10BE3-F4D9-437E-A0B6-2EC3E6CCE1B1}" srcOrd="0" destOrd="0" presId="urn:microsoft.com/office/officeart/2005/8/layout/orgChart1"/>
    <dgm:cxn modelId="{D47623BF-8B2D-456C-8AF3-D067203D18FC}" srcId="{19AC474B-FE8E-40B0-A1A2-F6B5D5333D07}" destId="{481A743A-87B2-4BEC-BE9B-58ABD5066DFE}" srcOrd="0" destOrd="0" parTransId="{ECAF9851-A0D9-4293-BD8A-03B3EE771A5F}" sibTransId="{B015BE94-3886-426D-ABEA-DCA68A30EAAF}"/>
    <dgm:cxn modelId="{7C11D1BF-AC94-4BEB-BA3E-9D7CEBBB07C4}" srcId="{481A743A-87B2-4BEC-BE9B-58ABD5066DFE}" destId="{68A92F34-BB80-4DF1-9E2D-CAED74BFEC3D}" srcOrd="7" destOrd="0" parTransId="{67F1A45B-FDFA-4169-B1F7-0D1CD285F180}" sibTransId="{E7A8D581-505B-41F1-A9FA-320470FF268D}"/>
    <dgm:cxn modelId="{0CD0B2C1-0BC2-4B7F-9FE3-AFBCE72BACB9}" srcId="{481A743A-87B2-4BEC-BE9B-58ABD5066DFE}" destId="{868453AE-BB84-4307-91BE-418969A2C6AE}" srcOrd="4" destOrd="0" parTransId="{095735B4-9F65-48B2-BCB6-945F510CD0DB}" sibTransId="{18794BF5-7CC3-44D6-939A-6D127188AE80}"/>
    <dgm:cxn modelId="{A11646C3-802C-47E9-943D-CE97AB34A751}" type="presOf" srcId="{6AD215D1-AE5B-4642-B334-115CEBBEC497}" destId="{BEAC0000-D57D-4FB9-B923-F475A53DCBFC}" srcOrd="0" destOrd="0" presId="urn:microsoft.com/office/officeart/2005/8/layout/orgChart1"/>
    <dgm:cxn modelId="{294C0ACB-BC3E-42B2-A043-818E3BE1FFF0}" srcId="{481A743A-87B2-4BEC-BE9B-58ABD5066DFE}" destId="{71DBF5F9-F37A-492C-97F7-6C7C93BA2C9A}" srcOrd="3" destOrd="0" parTransId="{994EE0E3-F6FE-418C-A382-D2544EA706DE}" sibTransId="{72033FAA-E142-4028-9D27-EDCDB11794CA}"/>
    <dgm:cxn modelId="{02C475CF-BE48-4C2E-9610-A29E6AC13FCB}" type="presOf" srcId="{F608E8C6-E6D4-4DDC-956A-662B3D49CAB8}" destId="{A948C680-DAA0-43B2-B4B9-19696FC94DC6}" srcOrd="0" destOrd="0" presId="urn:microsoft.com/office/officeart/2005/8/layout/orgChart1"/>
    <dgm:cxn modelId="{9680E6D3-31DC-4EE3-972A-6A7601440900}" type="presOf" srcId="{68A92F34-BB80-4DF1-9E2D-CAED74BFEC3D}" destId="{B0C353F2-F96B-4FEC-BCDC-6C1F820F0901}" srcOrd="1" destOrd="0" presId="urn:microsoft.com/office/officeart/2005/8/layout/orgChart1"/>
    <dgm:cxn modelId="{369DFADF-3654-4A9C-ACEB-9999E3607ADE}" type="presOf" srcId="{481A743A-87B2-4BEC-BE9B-58ABD5066DFE}" destId="{B16C9969-223E-49D4-8298-665D38A55DE0}" srcOrd="1" destOrd="0" presId="urn:microsoft.com/office/officeart/2005/8/layout/orgChart1"/>
    <dgm:cxn modelId="{2A4D81E3-1BC6-4E96-A2DE-6B8CA6CEF36D}" type="presOf" srcId="{AAB260C6-DA9A-494B-8EE9-590663EF3247}" destId="{CFB0C151-64EA-4B04-B45C-0A09858F3FD5}" srcOrd="1" destOrd="0" presId="urn:microsoft.com/office/officeart/2005/8/layout/orgChart1"/>
    <dgm:cxn modelId="{749A1AE8-E855-43E5-A244-80EC9CBC5EBC}" type="presOf" srcId="{3CB13D4E-1B9D-46D0-93D0-2A4874AADF76}" destId="{E51D4D85-94B9-4968-B89B-BCA5318C635E}" srcOrd="1" destOrd="0" presId="urn:microsoft.com/office/officeart/2005/8/layout/orgChart1"/>
    <dgm:cxn modelId="{306F6AEB-0364-472D-8343-4F19594E63BB}" type="presOf" srcId="{67F1A45B-FDFA-4169-B1F7-0D1CD285F180}" destId="{8A8FD1CA-D598-4BE0-91CE-9F700DF1A26C}" srcOrd="0" destOrd="0" presId="urn:microsoft.com/office/officeart/2005/8/layout/orgChart1"/>
    <dgm:cxn modelId="{87F075EF-38C2-4C1C-943D-EDFCE85C42DB}" type="presOf" srcId="{B722010C-135B-45AE-9FD4-1BA7B137FC6A}" destId="{BEB9C543-62EE-4A00-A110-8F0532BFB191}" srcOrd="0" destOrd="0" presId="urn:microsoft.com/office/officeart/2005/8/layout/orgChart1"/>
    <dgm:cxn modelId="{8EA010FF-B8DF-44FB-B172-86C7628FA9EF}" srcId="{481A743A-87B2-4BEC-BE9B-58ABD5066DFE}" destId="{AAB260C6-DA9A-494B-8EE9-590663EF3247}" srcOrd="2" destOrd="0" parTransId="{E60A63A0-F707-4695-9EF5-F109CAB3434A}" sibTransId="{7C377721-1E9B-4D70-98FD-67BFB544784B}"/>
    <dgm:cxn modelId="{54A29A20-AD6D-4D92-BCA6-66EEADECB01A}" type="presParOf" srcId="{24DC9071-B817-4326-82F4-8A98915B88D3}" destId="{9595E82D-B2C1-4DB2-9DA1-EADE5689DD21}" srcOrd="0" destOrd="0" presId="urn:microsoft.com/office/officeart/2005/8/layout/orgChart1"/>
    <dgm:cxn modelId="{D066BC09-C9EC-4FB0-9FB6-2587F0A2355E}" type="presParOf" srcId="{9595E82D-B2C1-4DB2-9DA1-EADE5689DD21}" destId="{FB70E4BE-F91D-4FC4-8830-91002A7066FB}" srcOrd="0" destOrd="0" presId="urn:microsoft.com/office/officeart/2005/8/layout/orgChart1"/>
    <dgm:cxn modelId="{D1E744FA-3741-4F26-A3A6-70AA34D746B0}" type="presParOf" srcId="{FB70E4BE-F91D-4FC4-8830-91002A7066FB}" destId="{3C729143-D112-420B-A090-A2A12426E94A}" srcOrd="0" destOrd="0" presId="urn:microsoft.com/office/officeart/2005/8/layout/orgChart1"/>
    <dgm:cxn modelId="{88A558BA-5B54-4108-A85E-9721F687B594}" type="presParOf" srcId="{FB70E4BE-F91D-4FC4-8830-91002A7066FB}" destId="{B16C9969-223E-49D4-8298-665D38A55DE0}" srcOrd="1" destOrd="0" presId="urn:microsoft.com/office/officeart/2005/8/layout/orgChart1"/>
    <dgm:cxn modelId="{51B8E4F8-E583-4CE4-9F8C-D27B776D3B5B}" type="presParOf" srcId="{9595E82D-B2C1-4DB2-9DA1-EADE5689DD21}" destId="{83A7799C-7FA0-48CC-BC4E-6F66B6C6275D}" srcOrd="1" destOrd="0" presId="urn:microsoft.com/office/officeart/2005/8/layout/orgChart1"/>
    <dgm:cxn modelId="{DB758AE2-0B1C-4C11-9E8B-147FAF1FC735}" type="presParOf" srcId="{83A7799C-7FA0-48CC-BC4E-6F66B6C6275D}" destId="{F938EA87-33D8-449B-ACB1-B3650CD666F1}" srcOrd="0" destOrd="0" presId="urn:microsoft.com/office/officeart/2005/8/layout/orgChart1"/>
    <dgm:cxn modelId="{A543DB51-375B-459F-AF39-E4B11398B224}" type="presParOf" srcId="{83A7799C-7FA0-48CC-BC4E-6F66B6C6275D}" destId="{C2192F98-1491-4943-9727-78DB71F4F297}" srcOrd="1" destOrd="0" presId="urn:microsoft.com/office/officeart/2005/8/layout/orgChart1"/>
    <dgm:cxn modelId="{765AB112-9E45-4185-8CAB-7C66B7E43350}" type="presParOf" srcId="{C2192F98-1491-4943-9727-78DB71F4F297}" destId="{9433EB4F-4B06-43CA-A299-5E650360C43B}" srcOrd="0" destOrd="0" presId="urn:microsoft.com/office/officeart/2005/8/layout/orgChart1"/>
    <dgm:cxn modelId="{165E57D3-81B8-4AF1-B779-7D7218A5CF5E}" type="presParOf" srcId="{9433EB4F-4B06-43CA-A299-5E650360C43B}" destId="{BEAC0000-D57D-4FB9-B923-F475A53DCBFC}" srcOrd="0" destOrd="0" presId="urn:microsoft.com/office/officeart/2005/8/layout/orgChart1"/>
    <dgm:cxn modelId="{E08588B1-2105-46D7-AD67-F7AEA60F0DA7}" type="presParOf" srcId="{9433EB4F-4B06-43CA-A299-5E650360C43B}" destId="{2007D70E-4FC4-4AF8-A272-4236BF97AD7A}" srcOrd="1" destOrd="0" presId="urn:microsoft.com/office/officeart/2005/8/layout/orgChart1"/>
    <dgm:cxn modelId="{3BA2E6B6-2E65-4E3B-8D5A-5EE4F66716DE}" type="presParOf" srcId="{C2192F98-1491-4943-9727-78DB71F4F297}" destId="{27D391F0-450F-48F9-9A0F-D668B4B97D2F}" srcOrd="1" destOrd="0" presId="urn:microsoft.com/office/officeart/2005/8/layout/orgChart1"/>
    <dgm:cxn modelId="{A628D962-C8A3-49A5-BB11-1CDD23329BDB}" type="presParOf" srcId="{C2192F98-1491-4943-9727-78DB71F4F297}" destId="{4A2CA366-28E1-4735-903B-1ED586CBEBF1}" srcOrd="2" destOrd="0" presId="urn:microsoft.com/office/officeart/2005/8/layout/orgChart1"/>
    <dgm:cxn modelId="{E7E5F918-D8E4-4F3F-BED0-5F97AEE102F2}" type="presParOf" srcId="{83A7799C-7FA0-48CC-BC4E-6F66B6C6275D}" destId="{5F3F42D0-A354-4390-A792-67332C3B8461}" srcOrd="2" destOrd="0" presId="urn:microsoft.com/office/officeart/2005/8/layout/orgChart1"/>
    <dgm:cxn modelId="{77456B0E-3356-4A31-B4D0-3D02B571011C}" type="presParOf" srcId="{83A7799C-7FA0-48CC-BC4E-6F66B6C6275D}" destId="{88D96E60-F31A-4A2D-B865-7082DCD7FCF3}" srcOrd="3" destOrd="0" presId="urn:microsoft.com/office/officeart/2005/8/layout/orgChart1"/>
    <dgm:cxn modelId="{1C0386B0-724E-4255-BE34-3B96F68257F3}" type="presParOf" srcId="{88D96E60-F31A-4A2D-B865-7082DCD7FCF3}" destId="{CFEF9DDB-FEFA-4B65-8E34-B8F0F4107489}" srcOrd="0" destOrd="0" presId="urn:microsoft.com/office/officeart/2005/8/layout/orgChart1"/>
    <dgm:cxn modelId="{ACD89948-39DC-48AE-85AA-A5EC7A5D6604}" type="presParOf" srcId="{CFEF9DDB-FEFA-4B65-8E34-B8F0F4107489}" destId="{4181BBB1-6ADD-4D08-9F0E-E6489D1E6C6B}" srcOrd="0" destOrd="0" presId="urn:microsoft.com/office/officeart/2005/8/layout/orgChart1"/>
    <dgm:cxn modelId="{30F0D6CC-51B8-44CF-BFC2-031DA7689B15}" type="presParOf" srcId="{CFEF9DDB-FEFA-4B65-8E34-B8F0F4107489}" destId="{CFB0C151-64EA-4B04-B45C-0A09858F3FD5}" srcOrd="1" destOrd="0" presId="urn:microsoft.com/office/officeart/2005/8/layout/orgChart1"/>
    <dgm:cxn modelId="{C375E027-DD10-419B-9521-71D3602D9486}" type="presParOf" srcId="{88D96E60-F31A-4A2D-B865-7082DCD7FCF3}" destId="{14750C27-B99A-48F9-8C8E-9EADCD43002B}" srcOrd="1" destOrd="0" presId="urn:microsoft.com/office/officeart/2005/8/layout/orgChart1"/>
    <dgm:cxn modelId="{D7BFFA90-0F29-479F-84AF-D51B6917DAF0}" type="presParOf" srcId="{14750C27-B99A-48F9-8C8E-9EADCD43002B}" destId="{BEB9C543-62EE-4A00-A110-8F0532BFB191}" srcOrd="0" destOrd="0" presId="urn:microsoft.com/office/officeart/2005/8/layout/orgChart1"/>
    <dgm:cxn modelId="{D0D2E004-2F08-4920-B520-39E428E85560}" type="presParOf" srcId="{14750C27-B99A-48F9-8C8E-9EADCD43002B}" destId="{BDCFA7CD-FB33-4BDD-81E3-54A9233E3DA5}" srcOrd="1" destOrd="0" presId="urn:microsoft.com/office/officeart/2005/8/layout/orgChart1"/>
    <dgm:cxn modelId="{1764E596-52F0-46B9-BC50-27E6A8D3220E}" type="presParOf" srcId="{BDCFA7CD-FB33-4BDD-81E3-54A9233E3DA5}" destId="{A3DA8DFF-CAAE-4D55-A4DD-BB7B7E2EF770}" srcOrd="0" destOrd="0" presId="urn:microsoft.com/office/officeart/2005/8/layout/orgChart1"/>
    <dgm:cxn modelId="{D61203E6-50DF-4F04-92F1-31B8D55DDBBE}" type="presParOf" srcId="{A3DA8DFF-CAAE-4D55-A4DD-BB7B7E2EF770}" destId="{24FDD66D-C6FD-4993-ABA1-BCFD384486EC}" srcOrd="0" destOrd="0" presId="urn:microsoft.com/office/officeart/2005/8/layout/orgChart1"/>
    <dgm:cxn modelId="{6FEBD924-1576-4500-AEF0-9E0C6A6B65E3}" type="presParOf" srcId="{A3DA8DFF-CAAE-4D55-A4DD-BB7B7E2EF770}" destId="{49B48F13-A083-441B-B56C-7A1E0AC5B7A3}" srcOrd="1" destOrd="0" presId="urn:microsoft.com/office/officeart/2005/8/layout/orgChart1"/>
    <dgm:cxn modelId="{128F3E96-9B8F-4414-9AC8-57CE3CF7A1B7}" type="presParOf" srcId="{BDCFA7CD-FB33-4BDD-81E3-54A9233E3DA5}" destId="{538F8BB4-17A3-45EB-A0F2-0F619964B037}" srcOrd="1" destOrd="0" presId="urn:microsoft.com/office/officeart/2005/8/layout/orgChart1"/>
    <dgm:cxn modelId="{426DE904-47BE-4F78-88C0-BC1B9D37979B}" type="presParOf" srcId="{BDCFA7CD-FB33-4BDD-81E3-54A9233E3DA5}" destId="{BC24C2E3-6ACF-45EC-AFCE-9BFDC206CE00}" srcOrd="2" destOrd="0" presId="urn:microsoft.com/office/officeart/2005/8/layout/orgChart1"/>
    <dgm:cxn modelId="{AFDFF5D9-2B04-45D1-93F8-1179A78B66B1}" type="presParOf" srcId="{14750C27-B99A-48F9-8C8E-9EADCD43002B}" destId="{F7F1873D-77BC-412E-AB7A-E127B4A98DBB}" srcOrd="2" destOrd="0" presId="urn:microsoft.com/office/officeart/2005/8/layout/orgChart1"/>
    <dgm:cxn modelId="{E1887096-5A9F-4201-A21C-18B7252BBB9A}" type="presParOf" srcId="{14750C27-B99A-48F9-8C8E-9EADCD43002B}" destId="{FC7A3760-513E-461B-94C7-A59E72F37FD3}" srcOrd="3" destOrd="0" presId="urn:microsoft.com/office/officeart/2005/8/layout/orgChart1"/>
    <dgm:cxn modelId="{B70166A2-A161-4E9B-B407-266724E095B7}" type="presParOf" srcId="{FC7A3760-513E-461B-94C7-A59E72F37FD3}" destId="{5DB2D6D1-742E-44A6-85C1-605726F97FED}" srcOrd="0" destOrd="0" presId="urn:microsoft.com/office/officeart/2005/8/layout/orgChart1"/>
    <dgm:cxn modelId="{71C24F54-0726-45FD-862A-5F32DE2A33A5}" type="presParOf" srcId="{5DB2D6D1-742E-44A6-85C1-605726F97FED}" destId="{06FD9917-9E91-45DC-843E-DFDAC5D24A00}" srcOrd="0" destOrd="0" presId="urn:microsoft.com/office/officeart/2005/8/layout/orgChart1"/>
    <dgm:cxn modelId="{1D362D2A-80E9-403B-8DC6-82907FEB3B75}" type="presParOf" srcId="{5DB2D6D1-742E-44A6-85C1-605726F97FED}" destId="{89057059-5EEE-4A77-8B59-37BB1BEE3599}" srcOrd="1" destOrd="0" presId="urn:microsoft.com/office/officeart/2005/8/layout/orgChart1"/>
    <dgm:cxn modelId="{0A1CBF98-8B99-4283-99AB-93C0642D9910}" type="presParOf" srcId="{FC7A3760-513E-461B-94C7-A59E72F37FD3}" destId="{0F21F963-55FE-413F-B02A-4AC89439F30E}" srcOrd="1" destOrd="0" presId="urn:microsoft.com/office/officeart/2005/8/layout/orgChart1"/>
    <dgm:cxn modelId="{FD7F9899-D19F-4A2E-8743-BF5FB22FC07F}" type="presParOf" srcId="{FC7A3760-513E-461B-94C7-A59E72F37FD3}" destId="{EE77FDF9-6199-4695-8CE9-C88E8D179F2A}" srcOrd="2" destOrd="0" presId="urn:microsoft.com/office/officeart/2005/8/layout/orgChart1"/>
    <dgm:cxn modelId="{33BB9AAA-848B-4990-9C09-1170B2C30CF5}" type="presParOf" srcId="{88D96E60-F31A-4A2D-B865-7082DCD7FCF3}" destId="{9C747ADA-65B9-4CD6-BE49-BF0A1D0FC6EE}" srcOrd="2" destOrd="0" presId="urn:microsoft.com/office/officeart/2005/8/layout/orgChart1"/>
    <dgm:cxn modelId="{F260B051-FB62-47D5-89EE-790D0506BBF6}" type="presParOf" srcId="{83A7799C-7FA0-48CC-BC4E-6F66B6C6275D}" destId="{2ABBD665-10F0-42EF-9B1A-67F34741370F}" srcOrd="4" destOrd="0" presId="urn:microsoft.com/office/officeart/2005/8/layout/orgChart1"/>
    <dgm:cxn modelId="{29031904-D70A-4357-92E3-9CE5E51A01A2}" type="presParOf" srcId="{83A7799C-7FA0-48CC-BC4E-6F66B6C6275D}" destId="{6A268677-CD87-49F0-8CF1-D23EBBEBB58E}" srcOrd="5" destOrd="0" presId="urn:microsoft.com/office/officeart/2005/8/layout/orgChart1"/>
    <dgm:cxn modelId="{ED298FA0-96B6-4BB6-AF77-622A17A98996}" type="presParOf" srcId="{6A268677-CD87-49F0-8CF1-D23EBBEBB58E}" destId="{86E33F0E-CD95-4912-8652-AF526D7D3CCD}" srcOrd="0" destOrd="0" presId="urn:microsoft.com/office/officeart/2005/8/layout/orgChart1"/>
    <dgm:cxn modelId="{E4F96487-6368-49E1-9EC1-50BC69B17205}" type="presParOf" srcId="{86E33F0E-CD95-4912-8652-AF526D7D3CCD}" destId="{D11EC528-A84C-4114-B311-1CC294F430AC}" srcOrd="0" destOrd="0" presId="urn:microsoft.com/office/officeart/2005/8/layout/orgChart1"/>
    <dgm:cxn modelId="{E0E5255C-A919-4EB2-BE64-DE03BD3743A6}" type="presParOf" srcId="{86E33F0E-CD95-4912-8652-AF526D7D3CCD}" destId="{E9189925-556F-48C2-8BF4-9A42F6510BCE}" srcOrd="1" destOrd="0" presId="urn:microsoft.com/office/officeart/2005/8/layout/orgChart1"/>
    <dgm:cxn modelId="{9FF9956A-42A4-47A4-B281-D6F77C5EB7DA}" type="presParOf" srcId="{6A268677-CD87-49F0-8CF1-D23EBBEBB58E}" destId="{6FF66C22-E317-46C2-8085-2135710CA519}" srcOrd="1" destOrd="0" presId="urn:microsoft.com/office/officeart/2005/8/layout/orgChart1"/>
    <dgm:cxn modelId="{B0315C9D-0F83-472E-A78C-74547BEC9DE9}" type="presParOf" srcId="{6A268677-CD87-49F0-8CF1-D23EBBEBB58E}" destId="{3B91EA8E-B3BE-4F99-BC7C-DB5CA24ED0EB}" srcOrd="2" destOrd="0" presId="urn:microsoft.com/office/officeart/2005/8/layout/orgChart1"/>
    <dgm:cxn modelId="{12D3F72D-92B8-4D9B-82E8-F18397D107B1}" type="presParOf" srcId="{83A7799C-7FA0-48CC-BC4E-6F66B6C6275D}" destId="{E9CA5CEE-6B93-4B7C-86E4-016739298F66}" srcOrd="6" destOrd="0" presId="urn:microsoft.com/office/officeart/2005/8/layout/orgChart1"/>
    <dgm:cxn modelId="{CAB2ABB9-CDF5-4F7B-8190-2E171CB29FB5}" type="presParOf" srcId="{83A7799C-7FA0-48CC-BC4E-6F66B6C6275D}" destId="{CEE3C232-6DC6-4AD0-835E-EC199976E364}" srcOrd="7" destOrd="0" presId="urn:microsoft.com/office/officeart/2005/8/layout/orgChart1"/>
    <dgm:cxn modelId="{205890CF-1749-4706-8476-AB71CDBB9DA2}" type="presParOf" srcId="{CEE3C232-6DC6-4AD0-835E-EC199976E364}" destId="{2267B640-F456-41F4-9983-092457F52A4D}" srcOrd="0" destOrd="0" presId="urn:microsoft.com/office/officeart/2005/8/layout/orgChart1"/>
    <dgm:cxn modelId="{66177851-C067-4344-9FAB-560C57D3B474}" type="presParOf" srcId="{2267B640-F456-41F4-9983-092457F52A4D}" destId="{CFA1A3D3-355D-407A-85F8-4EF06C1AC057}" srcOrd="0" destOrd="0" presId="urn:microsoft.com/office/officeart/2005/8/layout/orgChart1"/>
    <dgm:cxn modelId="{5161E252-BB10-4477-B7C6-70F7C6B5C061}" type="presParOf" srcId="{2267B640-F456-41F4-9983-092457F52A4D}" destId="{00000CA8-D220-49A1-8587-8EDAB6721F28}" srcOrd="1" destOrd="0" presId="urn:microsoft.com/office/officeart/2005/8/layout/orgChart1"/>
    <dgm:cxn modelId="{B885993E-B5FD-4816-B68A-BEA443D64E6F}" type="presParOf" srcId="{CEE3C232-6DC6-4AD0-835E-EC199976E364}" destId="{96A4A35C-A793-4228-8877-D0DE87C08775}" srcOrd="1" destOrd="0" presId="urn:microsoft.com/office/officeart/2005/8/layout/orgChart1"/>
    <dgm:cxn modelId="{55B69B5F-D87D-4AF3-8585-5D231BCC2151}" type="presParOf" srcId="{CEE3C232-6DC6-4AD0-835E-EC199976E364}" destId="{969DC5D1-37A2-4EA2-A8F9-20F578F8BF12}" srcOrd="2" destOrd="0" presId="urn:microsoft.com/office/officeart/2005/8/layout/orgChart1"/>
    <dgm:cxn modelId="{A2F15A83-AD27-411B-BADC-B975FCFF9346}" type="presParOf" srcId="{83A7799C-7FA0-48CC-BC4E-6F66B6C6275D}" destId="{6F4888C8-5A5C-4AA3-8675-D6EAA73AD496}" srcOrd="8" destOrd="0" presId="urn:microsoft.com/office/officeart/2005/8/layout/orgChart1"/>
    <dgm:cxn modelId="{56760A0A-7055-4DF0-BD41-2E257B938438}" type="presParOf" srcId="{83A7799C-7FA0-48CC-BC4E-6F66B6C6275D}" destId="{EB2872D2-6A6F-40AE-8497-E5791A377152}" srcOrd="9" destOrd="0" presId="urn:microsoft.com/office/officeart/2005/8/layout/orgChart1"/>
    <dgm:cxn modelId="{B6FF2608-2E76-40B5-882D-7D783F04E61B}" type="presParOf" srcId="{EB2872D2-6A6F-40AE-8497-E5791A377152}" destId="{675734A8-66F3-4F28-A253-514ABB1C1393}" srcOrd="0" destOrd="0" presId="urn:microsoft.com/office/officeart/2005/8/layout/orgChart1"/>
    <dgm:cxn modelId="{B3966659-52BF-4B16-8A1D-A8D1D8EFF944}" type="presParOf" srcId="{675734A8-66F3-4F28-A253-514ABB1C1393}" destId="{532C0626-D14D-4BD7-8B89-3E55F50A7310}" srcOrd="0" destOrd="0" presId="urn:microsoft.com/office/officeart/2005/8/layout/orgChart1"/>
    <dgm:cxn modelId="{D2BCD5F1-64BD-4C40-9CEB-82F107833606}" type="presParOf" srcId="{675734A8-66F3-4F28-A253-514ABB1C1393}" destId="{E51D4D85-94B9-4968-B89B-BCA5318C635E}" srcOrd="1" destOrd="0" presId="urn:microsoft.com/office/officeart/2005/8/layout/orgChart1"/>
    <dgm:cxn modelId="{F95B9ECC-4F5E-4D61-A96F-C062C03AE2A3}" type="presParOf" srcId="{EB2872D2-6A6F-40AE-8497-E5791A377152}" destId="{E1D7CA47-EA78-4090-B693-4118B3B85CED}" srcOrd="1" destOrd="0" presId="urn:microsoft.com/office/officeart/2005/8/layout/orgChart1"/>
    <dgm:cxn modelId="{5724F050-6AD6-47FD-A751-3CDE3DC03FEE}" type="presParOf" srcId="{EB2872D2-6A6F-40AE-8497-E5791A377152}" destId="{0BDA50DE-9170-4030-BFE3-613F987CB0B9}" srcOrd="2" destOrd="0" presId="urn:microsoft.com/office/officeart/2005/8/layout/orgChart1"/>
    <dgm:cxn modelId="{FD8CBE9B-CDA7-4DD6-8322-75BBE1B628D9}" type="presParOf" srcId="{83A7799C-7FA0-48CC-BC4E-6F66B6C6275D}" destId="{6375663B-970B-446F-82AA-548A6EAEBA8D}" srcOrd="10" destOrd="0" presId="urn:microsoft.com/office/officeart/2005/8/layout/orgChart1"/>
    <dgm:cxn modelId="{E549A2B8-FADC-4C6A-9906-BA94A669A4C5}" type="presParOf" srcId="{83A7799C-7FA0-48CC-BC4E-6F66B6C6275D}" destId="{41DD3361-9A8E-4D05-8C77-E8AEEBD18F34}" srcOrd="11" destOrd="0" presId="urn:microsoft.com/office/officeart/2005/8/layout/orgChart1"/>
    <dgm:cxn modelId="{37D413CA-4640-47E9-9346-A49EAD0A0666}" type="presParOf" srcId="{41DD3361-9A8E-4D05-8C77-E8AEEBD18F34}" destId="{90E46260-7CEA-484F-AAAC-45C965F45BD6}" srcOrd="0" destOrd="0" presId="urn:microsoft.com/office/officeart/2005/8/layout/orgChart1"/>
    <dgm:cxn modelId="{C3C0D3BB-6EAD-4265-AD12-29876679A5C1}" type="presParOf" srcId="{90E46260-7CEA-484F-AAAC-45C965F45BD6}" destId="{552F2ABE-568A-49F2-8FA4-003934CDA963}" srcOrd="0" destOrd="0" presId="urn:microsoft.com/office/officeart/2005/8/layout/orgChart1"/>
    <dgm:cxn modelId="{D796B2BA-E964-446E-9169-FA1D548B3832}" type="presParOf" srcId="{90E46260-7CEA-484F-AAAC-45C965F45BD6}" destId="{1C9EF84B-533C-43D1-A3C2-AFCB5CA3FE00}" srcOrd="1" destOrd="0" presId="urn:microsoft.com/office/officeart/2005/8/layout/orgChart1"/>
    <dgm:cxn modelId="{FE4DBFEE-6AA4-4698-B64F-A221B8FB2B82}" type="presParOf" srcId="{41DD3361-9A8E-4D05-8C77-E8AEEBD18F34}" destId="{F3CB3EDD-03B7-4FA5-AF5F-D04CDD176B28}" srcOrd="1" destOrd="0" presId="urn:microsoft.com/office/officeart/2005/8/layout/orgChart1"/>
    <dgm:cxn modelId="{3CC56FAE-F56A-457C-83CC-E1D018CAF807}" type="presParOf" srcId="{41DD3361-9A8E-4D05-8C77-E8AEEBD18F34}" destId="{8BEAE60B-5209-4F3B-8347-C3004590D8D0}" srcOrd="2" destOrd="0" presId="urn:microsoft.com/office/officeart/2005/8/layout/orgChart1"/>
    <dgm:cxn modelId="{4B38EEB8-72CA-4A32-9B26-D261D28F4AE7}" type="presParOf" srcId="{9595E82D-B2C1-4DB2-9DA1-EADE5689DD21}" destId="{1F1CB273-3DD7-484C-A703-F0AEDD3F5365}" srcOrd="2" destOrd="0" presId="urn:microsoft.com/office/officeart/2005/8/layout/orgChart1"/>
    <dgm:cxn modelId="{BA0BB08F-3808-4844-8646-937BCDE81862}" type="presParOf" srcId="{1F1CB273-3DD7-484C-A703-F0AEDD3F5365}" destId="{3E024446-E116-45DA-A8B5-2B9BC5CE8A40}" srcOrd="0" destOrd="0" presId="urn:microsoft.com/office/officeart/2005/8/layout/orgChart1"/>
    <dgm:cxn modelId="{F2367B2F-6F69-4EE4-BECF-9E763E28AF1E}" type="presParOf" srcId="{1F1CB273-3DD7-484C-A703-F0AEDD3F5365}" destId="{1E236229-F755-42F7-B581-8FA03A4BE2F3}" srcOrd="1" destOrd="0" presId="urn:microsoft.com/office/officeart/2005/8/layout/orgChart1"/>
    <dgm:cxn modelId="{60B705E9-BC9F-4F94-A26F-22E141DF92F2}" type="presParOf" srcId="{1E236229-F755-42F7-B581-8FA03A4BE2F3}" destId="{F39AF786-A37B-4E56-8E0C-E39D42F4DCC3}" srcOrd="0" destOrd="0" presId="urn:microsoft.com/office/officeart/2005/8/layout/orgChart1"/>
    <dgm:cxn modelId="{E74FB072-4EA3-44C3-87CE-FFF158EC3503}" type="presParOf" srcId="{F39AF786-A37B-4E56-8E0C-E39D42F4DCC3}" destId="{A948C680-DAA0-43B2-B4B9-19696FC94DC6}" srcOrd="0" destOrd="0" presId="urn:microsoft.com/office/officeart/2005/8/layout/orgChart1"/>
    <dgm:cxn modelId="{056CEE3D-36D9-41BF-B509-A4B30AF331DB}" type="presParOf" srcId="{F39AF786-A37B-4E56-8E0C-E39D42F4DCC3}" destId="{81808127-ECA7-49A4-B141-192526C5D889}" srcOrd="1" destOrd="0" presId="urn:microsoft.com/office/officeart/2005/8/layout/orgChart1"/>
    <dgm:cxn modelId="{B7A97DAB-01A3-423B-983F-A83935563C55}" type="presParOf" srcId="{1E236229-F755-42F7-B581-8FA03A4BE2F3}" destId="{213EE70F-FFB6-49CA-9C32-E7DC6467C6F3}" srcOrd="1" destOrd="0" presId="urn:microsoft.com/office/officeart/2005/8/layout/orgChart1"/>
    <dgm:cxn modelId="{329BE3BC-9E52-4EF7-97DA-3A7424360AFA}" type="presParOf" srcId="{1E236229-F755-42F7-B581-8FA03A4BE2F3}" destId="{0B0FE48A-7484-4714-8742-000B80811F55}" srcOrd="2" destOrd="0" presId="urn:microsoft.com/office/officeart/2005/8/layout/orgChart1"/>
    <dgm:cxn modelId="{C499B134-6CB2-48A2-9E9E-599160447BA6}" type="presParOf" srcId="{1F1CB273-3DD7-484C-A703-F0AEDD3F5365}" destId="{8A8FD1CA-D598-4BE0-91CE-9F700DF1A26C}" srcOrd="2" destOrd="0" presId="urn:microsoft.com/office/officeart/2005/8/layout/orgChart1"/>
    <dgm:cxn modelId="{9032B7FE-D23C-4C6E-8742-F80AD04B1487}" type="presParOf" srcId="{1F1CB273-3DD7-484C-A703-F0AEDD3F5365}" destId="{F9543E97-03E0-4BBE-8C25-515823A7BF42}" srcOrd="3" destOrd="0" presId="urn:microsoft.com/office/officeart/2005/8/layout/orgChart1"/>
    <dgm:cxn modelId="{995C4FDA-BB34-4B22-83F6-72AE1AAF40F4}" type="presParOf" srcId="{F9543E97-03E0-4BBE-8C25-515823A7BF42}" destId="{65DDCB76-DC8B-4ECB-86D0-BFA9B03D7F64}" srcOrd="0" destOrd="0" presId="urn:microsoft.com/office/officeart/2005/8/layout/orgChart1"/>
    <dgm:cxn modelId="{7715FAE0-41DB-44D9-8949-16DE372A5CEE}" type="presParOf" srcId="{65DDCB76-DC8B-4ECB-86D0-BFA9B03D7F64}" destId="{11B10BE3-F4D9-437E-A0B6-2EC3E6CCE1B1}" srcOrd="0" destOrd="0" presId="urn:microsoft.com/office/officeart/2005/8/layout/orgChart1"/>
    <dgm:cxn modelId="{2A9AB1A1-7136-4513-859D-E50E0F9164F6}" type="presParOf" srcId="{65DDCB76-DC8B-4ECB-86D0-BFA9B03D7F64}" destId="{B0C353F2-F96B-4FEC-BCDC-6C1F820F0901}" srcOrd="1" destOrd="0" presId="urn:microsoft.com/office/officeart/2005/8/layout/orgChart1"/>
    <dgm:cxn modelId="{CA5EC8AF-3A92-4AFF-A093-365C0A0FB226}" type="presParOf" srcId="{F9543E97-03E0-4BBE-8C25-515823A7BF42}" destId="{E90DD6F9-8F14-44A3-B9F5-5F7D706765F9}" srcOrd="1" destOrd="0" presId="urn:microsoft.com/office/officeart/2005/8/layout/orgChart1"/>
    <dgm:cxn modelId="{ECE20D72-86F4-4E00-ACCC-B8955350D5BF}" type="presParOf" srcId="{F9543E97-03E0-4BBE-8C25-515823A7BF42}" destId="{05EE1AE4-92DF-42F4-AFF4-EBD4D76935D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8FD1CA-D598-4BE0-91CE-9F700DF1A26C}">
      <dsp:nvSpPr>
        <dsp:cNvPr id="0" name=""/>
        <dsp:cNvSpPr/>
      </dsp:nvSpPr>
      <dsp:spPr>
        <a:xfrm>
          <a:off x="3943349" y="1146700"/>
          <a:ext cx="117387" cy="5142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4267"/>
              </a:lnTo>
              <a:lnTo>
                <a:pt x="117387" y="514267"/>
              </a:lnTo>
            </a:path>
          </a:pathLst>
        </a:custGeom>
        <a:noFill/>
        <a:ln w="19050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024446-E116-45DA-A8B5-2B9BC5CE8A40}">
      <dsp:nvSpPr>
        <dsp:cNvPr id="0" name=""/>
        <dsp:cNvSpPr/>
      </dsp:nvSpPr>
      <dsp:spPr>
        <a:xfrm>
          <a:off x="3825962" y="1146700"/>
          <a:ext cx="117387" cy="514267"/>
        </a:xfrm>
        <a:custGeom>
          <a:avLst/>
          <a:gdLst/>
          <a:ahLst/>
          <a:cxnLst/>
          <a:rect l="0" t="0" r="0" b="0"/>
          <a:pathLst>
            <a:path>
              <a:moveTo>
                <a:pt x="117387" y="0"/>
              </a:moveTo>
              <a:lnTo>
                <a:pt x="117387" y="514267"/>
              </a:lnTo>
              <a:lnTo>
                <a:pt x="0" y="514267"/>
              </a:lnTo>
            </a:path>
          </a:pathLst>
        </a:custGeom>
        <a:noFill/>
        <a:ln w="19050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75663B-970B-446F-82AA-548A6EAEBA8D}">
      <dsp:nvSpPr>
        <dsp:cNvPr id="0" name=""/>
        <dsp:cNvSpPr/>
      </dsp:nvSpPr>
      <dsp:spPr>
        <a:xfrm>
          <a:off x="3943349" y="1146700"/>
          <a:ext cx="3381866" cy="10285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1147"/>
              </a:lnTo>
              <a:lnTo>
                <a:pt x="3381866" y="911147"/>
              </a:lnTo>
              <a:lnTo>
                <a:pt x="3381866" y="1028534"/>
              </a:lnTo>
            </a:path>
          </a:pathLst>
        </a:custGeom>
        <a:noFill/>
        <a:ln w="19050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4888C8-5A5C-4AA3-8675-D6EAA73AD496}">
      <dsp:nvSpPr>
        <dsp:cNvPr id="0" name=""/>
        <dsp:cNvSpPr/>
      </dsp:nvSpPr>
      <dsp:spPr>
        <a:xfrm>
          <a:off x="3943349" y="1146700"/>
          <a:ext cx="2029119" cy="10285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1147"/>
              </a:lnTo>
              <a:lnTo>
                <a:pt x="2029119" y="911147"/>
              </a:lnTo>
              <a:lnTo>
                <a:pt x="2029119" y="1028534"/>
              </a:lnTo>
            </a:path>
          </a:pathLst>
        </a:custGeom>
        <a:noFill/>
        <a:ln w="19050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CA5CEE-6B93-4B7C-86E4-016739298F66}">
      <dsp:nvSpPr>
        <dsp:cNvPr id="0" name=""/>
        <dsp:cNvSpPr/>
      </dsp:nvSpPr>
      <dsp:spPr>
        <a:xfrm>
          <a:off x="3943349" y="1146700"/>
          <a:ext cx="676373" cy="10285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1147"/>
              </a:lnTo>
              <a:lnTo>
                <a:pt x="676373" y="911147"/>
              </a:lnTo>
              <a:lnTo>
                <a:pt x="676373" y="1028534"/>
              </a:lnTo>
            </a:path>
          </a:pathLst>
        </a:custGeom>
        <a:noFill/>
        <a:ln w="19050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BBD665-10F0-42EF-9B1A-67F34741370F}">
      <dsp:nvSpPr>
        <dsp:cNvPr id="0" name=""/>
        <dsp:cNvSpPr/>
      </dsp:nvSpPr>
      <dsp:spPr>
        <a:xfrm>
          <a:off x="3266976" y="1146700"/>
          <a:ext cx="676373" cy="1028534"/>
        </a:xfrm>
        <a:custGeom>
          <a:avLst/>
          <a:gdLst/>
          <a:ahLst/>
          <a:cxnLst/>
          <a:rect l="0" t="0" r="0" b="0"/>
          <a:pathLst>
            <a:path>
              <a:moveTo>
                <a:pt x="676373" y="0"/>
              </a:moveTo>
              <a:lnTo>
                <a:pt x="676373" y="911147"/>
              </a:lnTo>
              <a:lnTo>
                <a:pt x="0" y="911147"/>
              </a:lnTo>
              <a:lnTo>
                <a:pt x="0" y="1028534"/>
              </a:lnTo>
            </a:path>
          </a:pathLst>
        </a:custGeom>
        <a:noFill/>
        <a:ln w="19050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F1873D-77BC-412E-AB7A-E127B4A98DBB}">
      <dsp:nvSpPr>
        <dsp:cNvPr id="0" name=""/>
        <dsp:cNvSpPr/>
      </dsp:nvSpPr>
      <dsp:spPr>
        <a:xfrm>
          <a:off x="1467040" y="2734221"/>
          <a:ext cx="167695" cy="1308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8027"/>
              </a:lnTo>
              <a:lnTo>
                <a:pt x="167695" y="1308027"/>
              </a:lnTo>
            </a:path>
          </a:pathLst>
        </a:custGeom>
        <a:noFill/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B9C543-62EE-4A00-A110-8F0532BFB191}">
      <dsp:nvSpPr>
        <dsp:cNvPr id="0" name=""/>
        <dsp:cNvSpPr/>
      </dsp:nvSpPr>
      <dsp:spPr>
        <a:xfrm>
          <a:off x="1467040" y="2734221"/>
          <a:ext cx="167695" cy="5142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4267"/>
              </a:lnTo>
              <a:lnTo>
                <a:pt x="167695" y="514267"/>
              </a:lnTo>
            </a:path>
          </a:pathLst>
        </a:custGeom>
        <a:noFill/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3F42D0-A354-4390-A792-67332C3B8461}">
      <dsp:nvSpPr>
        <dsp:cNvPr id="0" name=""/>
        <dsp:cNvSpPr/>
      </dsp:nvSpPr>
      <dsp:spPr>
        <a:xfrm>
          <a:off x="1914229" y="1146700"/>
          <a:ext cx="2029119" cy="1028534"/>
        </a:xfrm>
        <a:custGeom>
          <a:avLst/>
          <a:gdLst/>
          <a:ahLst/>
          <a:cxnLst/>
          <a:rect l="0" t="0" r="0" b="0"/>
          <a:pathLst>
            <a:path>
              <a:moveTo>
                <a:pt x="2029119" y="0"/>
              </a:moveTo>
              <a:lnTo>
                <a:pt x="2029119" y="911147"/>
              </a:lnTo>
              <a:lnTo>
                <a:pt x="0" y="911147"/>
              </a:lnTo>
              <a:lnTo>
                <a:pt x="0" y="1028534"/>
              </a:lnTo>
            </a:path>
          </a:pathLst>
        </a:custGeom>
        <a:noFill/>
        <a:ln w="19050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38EA87-33D8-449B-ACB1-B3650CD666F1}">
      <dsp:nvSpPr>
        <dsp:cNvPr id="0" name=""/>
        <dsp:cNvSpPr/>
      </dsp:nvSpPr>
      <dsp:spPr>
        <a:xfrm>
          <a:off x="561483" y="1146700"/>
          <a:ext cx="3381866" cy="1028534"/>
        </a:xfrm>
        <a:custGeom>
          <a:avLst/>
          <a:gdLst/>
          <a:ahLst/>
          <a:cxnLst/>
          <a:rect l="0" t="0" r="0" b="0"/>
          <a:pathLst>
            <a:path>
              <a:moveTo>
                <a:pt x="3381866" y="0"/>
              </a:moveTo>
              <a:lnTo>
                <a:pt x="3381866" y="911147"/>
              </a:lnTo>
              <a:lnTo>
                <a:pt x="0" y="911147"/>
              </a:lnTo>
              <a:lnTo>
                <a:pt x="0" y="1028534"/>
              </a:lnTo>
            </a:path>
          </a:pathLst>
        </a:custGeom>
        <a:noFill/>
        <a:ln w="19050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729143-D112-420B-A090-A2A12426E94A}">
      <dsp:nvSpPr>
        <dsp:cNvPr id="0" name=""/>
        <dsp:cNvSpPr/>
      </dsp:nvSpPr>
      <dsp:spPr>
        <a:xfrm>
          <a:off x="3384363" y="587714"/>
          <a:ext cx="1117972" cy="5589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General Manager</a:t>
          </a:r>
        </a:p>
      </dsp:txBody>
      <dsp:txXfrm>
        <a:off x="3384363" y="587714"/>
        <a:ext cx="1117972" cy="558986"/>
      </dsp:txXfrm>
    </dsp:sp>
    <dsp:sp modelId="{BEAC0000-D57D-4FB9-B923-F475A53DCBFC}">
      <dsp:nvSpPr>
        <dsp:cNvPr id="0" name=""/>
        <dsp:cNvSpPr/>
      </dsp:nvSpPr>
      <dsp:spPr>
        <a:xfrm>
          <a:off x="2497" y="2175235"/>
          <a:ext cx="1117972" cy="5589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Administrative Services Analyst</a:t>
          </a:r>
        </a:p>
      </dsp:txBody>
      <dsp:txXfrm>
        <a:off x="2497" y="2175235"/>
        <a:ext cx="1117972" cy="558986"/>
      </dsp:txXfrm>
    </dsp:sp>
    <dsp:sp modelId="{4181BBB1-6ADD-4D08-9F0E-E6489D1E6C6B}">
      <dsp:nvSpPr>
        <dsp:cNvPr id="0" name=""/>
        <dsp:cNvSpPr/>
      </dsp:nvSpPr>
      <dsp:spPr>
        <a:xfrm>
          <a:off x="1355243" y="2175235"/>
          <a:ext cx="1117972" cy="5589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Operations Manager</a:t>
          </a:r>
        </a:p>
      </dsp:txBody>
      <dsp:txXfrm>
        <a:off x="1355243" y="2175235"/>
        <a:ext cx="1117972" cy="558986"/>
      </dsp:txXfrm>
    </dsp:sp>
    <dsp:sp modelId="{24FDD66D-C6FD-4993-ABA1-BCFD384486EC}">
      <dsp:nvSpPr>
        <dsp:cNvPr id="0" name=""/>
        <dsp:cNvSpPr/>
      </dsp:nvSpPr>
      <dsp:spPr>
        <a:xfrm>
          <a:off x="1634736" y="2968995"/>
          <a:ext cx="1117972" cy="5589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Recreation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Staff</a:t>
          </a:r>
        </a:p>
      </dsp:txBody>
      <dsp:txXfrm>
        <a:off x="1634736" y="2968995"/>
        <a:ext cx="1117972" cy="558986"/>
      </dsp:txXfrm>
    </dsp:sp>
    <dsp:sp modelId="{06FD9917-9E91-45DC-843E-DFDAC5D24A00}">
      <dsp:nvSpPr>
        <dsp:cNvPr id="0" name=""/>
        <dsp:cNvSpPr/>
      </dsp:nvSpPr>
      <dsp:spPr>
        <a:xfrm>
          <a:off x="1634736" y="3762756"/>
          <a:ext cx="1117972" cy="5589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Parks &amp; Facilities Steff</a:t>
          </a:r>
        </a:p>
      </dsp:txBody>
      <dsp:txXfrm>
        <a:off x="1634736" y="3762756"/>
        <a:ext cx="1117972" cy="558986"/>
      </dsp:txXfrm>
    </dsp:sp>
    <dsp:sp modelId="{D11EC528-A84C-4114-B311-1CC294F430AC}">
      <dsp:nvSpPr>
        <dsp:cNvPr id="0" name=""/>
        <dsp:cNvSpPr/>
      </dsp:nvSpPr>
      <dsp:spPr>
        <a:xfrm>
          <a:off x="2707990" y="2175235"/>
          <a:ext cx="1117972" cy="5589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Wildfire Mitigation Coordinator</a:t>
          </a:r>
        </a:p>
      </dsp:txBody>
      <dsp:txXfrm>
        <a:off x="2707990" y="2175235"/>
        <a:ext cx="1117972" cy="558986"/>
      </dsp:txXfrm>
    </dsp:sp>
    <dsp:sp modelId="{CFA1A3D3-355D-407A-85F8-4EF06C1AC057}">
      <dsp:nvSpPr>
        <dsp:cNvPr id="0" name=""/>
        <dsp:cNvSpPr/>
      </dsp:nvSpPr>
      <dsp:spPr>
        <a:xfrm>
          <a:off x="4060736" y="2175235"/>
          <a:ext cx="1117972" cy="5589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CC&amp;R Officer</a:t>
          </a:r>
        </a:p>
      </dsp:txBody>
      <dsp:txXfrm>
        <a:off x="4060736" y="2175235"/>
        <a:ext cx="1117972" cy="558986"/>
      </dsp:txXfrm>
    </dsp:sp>
    <dsp:sp modelId="{532C0626-D14D-4BD7-8B89-3E55F50A7310}">
      <dsp:nvSpPr>
        <dsp:cNvPr id="0" name=""/>
        <dsp:cNvSpPr/>
      </dsp:nvSpPr>
      <dsp:spPr>
        <a:xfrm>
          <a:off x="5413483" y="2175235"/>
          <a:ext cx="1117972" cy="5589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Accounting Staff</a:t>
          </a:r>
        </a:p>
      </dsp:txBody>
      <dsp:txXfrm>
        <a:off x="5413483" y="2175235"/>
        <a:ext cx="1117972" cy="558986"/>
      </dsp:txXfrm>
    </dsp:sp>
    <dsp:sp modelId="{552F2ABE-568A-49F2-8FA4-003934CDA963}">
      <dsp:nvSpPr>
        <dsp:cNvPr id="0" name=""/>
        <dsp:cNvSpPr/>
      </dsp:nvSpPr>
      <dsp:spPr>
        <a:xfrm>
          <a:off x="6766229" y="2175235"/>
          <a:ext cx="1117972" cy="5589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Fire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Department</a:t>
          </a:r>
        </a:p>
      </dsp:txBody>
      <dsp:txXfrm>
        <a:off x="6766229" y="2175235"/>
        <a:ext cx="1117972" cy="558986"/>
      </dsp:txXfrm>
    </dsp:sp>
    <dsp:sp modelId="{A948C680-DAA0-43B2-B4B9-19696FC94DC6}">
      <dsp:nvSpPr>
        <dsp:cNvPr id="0" name=""/>
        <dsp:cNvSpPr/>
      </dsp:nvSpPr>
      <dsp:spPr>
        <a:xfrm>
          <a:off x="2707990" y="1381475"/>
          <a:ext cx="1117972" cy="5589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Board Clerk</a:t>
          </a:r>
        </a:p>
      </dsp:txBody>
      <dsp:txXfrm>
        <a:off x="2707990" y="1381475"/>
        <a:ext cx="1117972" cy="558986"/>
      </dsp:txXfrm>
    </dsp:sp>
    <dsp:sp modelId="{11B10BE3-F4D9-437E-A0B6-2EC3E6CCE1B1}">
      <dsp:nvSpPr>
        <dsp:cNvPr id="0" name=""/>
        <dsp:cNvSpPr/>
      </dsp:nvSpPr>
      <dsp:spPr>
        <a:xfrm>
          <a:off x="4060736" y="1381475"/>
          <a:ext cx="1117972" cy="5589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Administrative Services Coordinator</a:t>
          </a:r>
        </a:p>
      </dsp:txBody>
      <dsp:txXfrm>
        <a:off x="4060736" y="1381475"/>
        <a:ext cx="1117972" cy="5589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AE2-08BE-2949-8C6D-1D3D51B8EC2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3181D-0DA3-DE4B-8850-71F3B1741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935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AE2-08BE-2949-8C6D-1D3D51B8EC2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3181D-0DA3-DE4B-8850-71F3B1741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05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AE2-08BE-2949-8C6D-1D3D51B8EC2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3181D-0DA3-DE4B-8850-71F3B1741B6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9754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AE2-08BE-2949-8C6D-1D3D51B8EC2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3181D-0DA3-DE4B-8850-71F3B1741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271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AE2-08BE-2949-8C6D-1D3D51B8EC2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3181D-0DA3-DE4B-8850-71F3B1741B6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5997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AE2-08BE-2949-8C6D-1D3D51B8EC2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3181D-0DA3-DE4B-8850-71F3B1741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1331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AE2-08BE-2949-8C6D-1D3D51B8EC2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3181D-0DA3-DE4B-8850-71F3B1741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29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AE2-08BE-2949-8C6D-1D3D51B8EC2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3181D-0DA3-DE4B-8850-71F3B1741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497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AE2-08BE-2949-8C6D-1D3D51B8EC2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3181D-0DA3-DE4B-8850-71F3B1741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33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AE2-08BE-2949-8C6D-1D3D51B8EC2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3181D-0DA3-DE4B-8850-71F3B1741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45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AE2-08BE-2949-8C6D-1D3D51B8EC2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3181D-0DA3-DE4B-8850-71F3B1741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355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AE2-08BE-2949-8C6D-1D3D51B8EC2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3181D-0DA3-DE4B-8850-71F3B1741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005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AE2-08BE-2949-8C6D-1D3D51B8EC2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3181D-0DA3-DE4B-8850-71F3B1741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51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AE2-08BE-2949-8C6D-1D3D51B8EC2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3181D-0DA3-DE4B-8850-71F3B1741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10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AE2-08BE-2949-8C6D-1D3D51B8EC2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3181D-0DA3-DE4B-8850-71F3B1741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952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AE2-08BE-2949-8C6D-1D3D51B8EC2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3181D-0DA3-DE4B-8850-71F3B1741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70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42AE2-08BE-2949-8C6D-1D3D51B8EC2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6C3181D-0DA3-DE4B-8850-71F3B1741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268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5E5C6A3-0201-2584-0E11-37BA782338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5341221"/>
              </p:ext>
            </p:extLst>
          </p:nvPr>
        </p:nvGraphicFramePr>
        <p:xfrm>
          <a:off x="628650" y="903514"/>
          <a:ext cx="7886699" cy="49094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10" descr="CPCSD Logo">
            <a:extLst>
              <a:ext uri="{FF2B5EF4-FFF2-40B4-BE49-F238E27FC236}">
                <a16:creationId xmlns:a16="http://schemas.microsoft.com/office/drawing/2014/main" id="{2E0BCB31-DD1D-3D93-E9EC-DF128E3B40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822" y="374524"/>
            <a:ext cx="1540734" cy="1341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B01E697-37D3-E52D-13DB-154EC3EED6FF}"/>
              </a:ext>
            </a:extLst>
          </p:cNvPr>
          <p:cNvSpPr txBox="1"/>
          <p:nvPr/>
        </p:nvSpPr>
        <p:spPr>
          <a:xfrm>
            <a:off x="558934" y="6022593"/>
            <a:ext cx="28072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Organization Chart</a:t>
            </a:r>
          </a:p>
          <a:p>
            <a:r>
              <a:rPr lang="en-US" dirty="0"/>
              <a:t>BOD Approved 5/20/2026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6BCC5F6-3A05-E11C-0A19-FF9E9F504EBF}"/>
              </a:ext>
            </a:extLst>
          </p:cNvPr>
          <p:cNvSpPr txBox="1"/>
          <p:nvPr/>
        </p:nvSpPr>
        <p:spPr>
          <a:xfrm>
            <a:off x="3061855" y="4211782"/>
            <a:ext cx="491836" cy="276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2 FT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C20414-75A2-2FCB-9A42-0A12954A710E}"/>
              </a:ext>
            </a:extLst>
          </p:cNvPr>
          <p:cNvSpPr txBox="1"/>
          <p:nvPr/>
        </p:nvSpPr>
        <p:spPr>
          <a:xfrm>
            <a:off x="6823364" y="3477491"/>
            <a:ext cx="491836" cy="276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2 FT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06A4300-83A2-9BAA-7586-D2A20E1C97FB}"/>
              </a:ext>
            </a:extLst>
          </p:cNvPr>
          <p:cNvSpPr txBox="1"/>
          <p:nvPr/>
        </p:nvSpPr>
        <p:spPr>
          <a:xfrm>
            <a:off x="3061855" y="5174673"/>
            <a:ext cx="491836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4 FT</a:t>
            </a:r>
          </a:p>
          <a:p>
            <a:pPr algn="ctr"/>
            <a:r>
              <a:rPr lang="en-US" sz="1200" dirty="0"/>
              <a:t>2 PT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8DEC64-AF08-1DEF-5075-68F76D7AF3F9}"/>
              </a:ext>
            </a:extLst>
          </p:cNvPr>
          <p:cNvSpPr txBox="1"/>
          <p:nvPr/>
        </p:nvSpPr>
        <p:spPr>
          <a:xfrm>
            <a:off x="5250872" y="5391651"/>
            <a:ext cx="174567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14 Full Time</a:t>
            </a:r>
          </a:p>
          <a:p>
            <a:r>
              <a:rPr lang="en-US" sz="1600" dirty="0"/>
              <a:t>  4 Part Time</a:t>
            </a:r>
          </a:p>
          <a:p>
            <a:r>
              <a:rPr lang="en-US" sz="1600" dirty="0"/>
              <a:t>Seasonal Staff</a:t>
            </a:r>
          </a:p>
          <a:p>
            <a:r>
              <a:rPr lang="en-US" sz="1400" dirty="0"/>
              <a:t>(Rec, Pool, Camp, Concessions)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5990B0-B1C9-3929-038F-FF3A7F3F2199}"/>
              </a:ext>
            </a:extLst>
          </p:cNvPr>
          <p:cNvSpPr txBox="1"/>
          <p:nvPr/>
        </p:nvSpPr>
        <p:spPr>
          <a:xfrm>
            <a:off x="4107871" y="2667001"/>
            <a:ext cx="401782" cy="276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PT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47E574-4134-B5E4-44FF-779A2564B54C}"/>
              </a:ext>
            </a:extLst>
          </p:cNvPr>
          <p:cNvSpPr txBox="1"/>
          <p:nvPr/>
        </p:nvSpPr>
        <p:spPr>
          <a:xfrm>
            <a:off x="8320395" y="3539838"/>
            <a:ext cx="401782" cy="276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PT</a:t>
            </a:r>
          </a:p>
        </p:txBody>
      </p:sp>
    </p:spTree>
    <p:extLst>
      <p:ext uri="{BB962C8B-B14F-4D97-AF65-F5344CB8AC3E}">
        <p14:creationId xmlns:p14="http://schemas.microsoft.com/office/powerpoint/2010/main" val="130091655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16721</TotalTime>
  <Words>62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Maurice Johnson</dc:creator>
  <cp:lastModifiedBy>Board Clerk</cp:lastModifiedBy>
  <cp:revision>9</cp:revision>
  <cp:lastPrinted>2026-05-20T19:10:39Z</cp:lastPrinted>
  <dcterms:created xsi:type="dcterms:W3CDTF">2025-02-11T01:42:27Z</dcterms:created>
  <dcterms:modified xsi:type="dcterms:W3CDTF">2026-05-21T16:54:11Z</dcterms:modified>
</cp:coreProperties>
</file>